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FA596EE-A2CB-4C23-9551-32445C8A9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F7A8F7E-4360-4436-94FC-742BF475C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2DF9415-AF0B-4644-ABC6-38D39B62B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2C51-3E32-4532-9910-B93048AA988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1FAB6AC-7278-4997-BF60-77FD8F9A1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3C36921-BD0B-4C83-BF81-F3E2E530B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20F1-4613-4402-85C6-03C31BD8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9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FCF7F19-B98F-4875-8398-EF7CC6C69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8BE18D2-71B9-403A-A259-587A9BD09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4A45D64-25D8-496D-9E83-F518550BF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2C51-3E32-4532-9910-B93048AA988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62F8ECD-677A-4FE2-AF43-C6A63769D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3FE0C4E-FB43-4C96-9521-F9A2D889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20F1-4613-4402-85C6-03C31BD8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2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7DFBC845-4673-40A1-86B7-8D64418150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DCDBF692-139F-4C91-9F57-F18676993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4E6EE47-6553-4CDE-89B4-F683EF56B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2C51-3E32-4532-9910-B93048AA988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4C51C47-C634-492B-B925-23C052B39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DCB24A8-4AED-4C44-B2F4-0EB1D58E5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20F1-4613-4402-85C6-03C31BD8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9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FC69727-DCAC-4F8D-A7E0-600EBD7BC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2CBEBA8-FC91-4701-A399-1EAF5A3B5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8A34FED-8EDF-49EB-8F55-F6CABE94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2C51-3E32-4532-9910-B93048AA988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3BA2FC4-F589-4F04-9BB2-81FBE3631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E4370C3-1395-4CFD-AD4A-0DB26B2C0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20F1-4613-4402-85C6-03C31BD8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9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C8DB8B7-B0F0-47D6-97C6-021B78B1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1C280CB-22E4-4C23-9ED6-BFB608916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9BBC62C-4625-4314-B61D-18A318A02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2C51-3E32-4532-9910-B93048AA988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0EF1039-DF36-4DC4-831C-1E610A4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A8BACA5-0CCE-4D72-B493-3B6EA21F5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20F1-4613-4402-85C6-03C31BD8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1CAEDD0-D6D0-4CDD-9990-A63F9579F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E47CFA3-A790-4B98-A2BA-F8EBC7F219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54A142B2-4931-41DA-ADD8-72A69FBEB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A020693-C421-4784-AE97-49A5CFB8D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2C51-3E32-4532-9910-B93048AA988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1833A4B-51C7-4731-B9BC-DE720FFDA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1A9A179-9F25-4D55-A51D-4A3A40CD6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20F1-4613-4402-85C6-03C31BD8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8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F809FF-179D-4EF9-A9E5-4D3C2295F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3523FC9-E215-4816-A6C5-A8A117D01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77CD7BD6-66F6-4E29-AC17-3D8B3C76F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A68BE979-8CF1-4B91-9E1D-C5C4164C0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271D82FD-0F2E-4073-B142-49C2B4336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C85B5DB3-971A-4D59-823F-719E4ECFF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2C51-3E32-4532-9910-B93048AA988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BD924414-5D14-47CE-9F80-6A49B0C62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1001241-1D10-4399-9EBB-1F8876D47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20F1-4613-4402-85C6-03C31BD8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2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2A0A787-9168-4FF2-B116-706C91CA0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4CCFDD9B-5763-443A-A41A-1C7C30207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2C51-3E32-4532-9910-B93048AA988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6527BEC2-1B9D-4205-9D25-1D1C54579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681CC077-662F-4FC6-9A52-8BC31AC4D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20F1-4613-4402-85C6-03C31BD8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1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48F880DD-AB50-4C04-9079-D6801DDFB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2C51-3E32-4532-9910-B93048AA988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11CCB0D-4A8D-4609-A41E-E8727C8AE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6C0A65E0-C5CB-45CC-90ED-80396AD65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20F1-4613-4402-85C6-03C31BD8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8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01EA668-F64F-4959-8238-A99F440DD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8581FE4-3BF5-4F1B-94AE-428088748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76D010F-2CA5-4616-96EF-3B645FCAA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FAC010B-F990-4D68-AB9E-62D2B6907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2C51-3E32-4532-9910-B93048AA988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6B57635-4951-4AE1-9487-46C681BC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E74C1DD-721C-41D1-9A33-596CFC82D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20F1-4613-4402-85C6-03C31BD8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9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6AAEDB1-2C1E-4E7A-A2F0-91A37E4C9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4DED28AE-E3EC-47E5-9A22-2CFDC03F93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AF4EADE-94C2-4751-89C9-70B2FCD40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525D3F5-7EC1-4BE3-A2B1-87A8173E4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2C51-3E32-4532-9910-B93048AA988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16BD10F-6D18-4C41-90B9-AD35A3C56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1105A200-598E-4F9C-A4C2-1DE45B5AA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20F1-4613-4402-85C6-03C31BD8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1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57322B7A-4625-40AB-9F51-5243E3BA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6542D6E-E65A-4E52-9E9F-CD09F37A2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F43D765-AFD6-49AC-A89A-F56CB5294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12C51-3E32-4532-9910-B93048AA988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8B97AB2-E3A0-451D-962B-5E449F0D2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2FB66E4-29F4-4091-94BF-715C1A000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920F1-4613-4402-85C6-03C31BD8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26224EF5-278A-4BDD-9221-5C938107C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8"/>
            <a:ext cx="12192000" cy="684714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3F5781-F2F6-4EAA-A71C-FEFFE3A0A5CE}"/>
              </a:ext>
            </a:extLst>
          </p:cNvPr>
          <p:cNvSpPr txBox="1"/>
          <p:nvPr/>
        </p:nvSpPr>
        <p:spPr>
          <a:xfrm>
            <a:off x="2034760" y="229931"/>
            <a:ext cx="5502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แขวงทางหลวง</a:t>
            </a:r>
            <a:r>
              <a:rPr lang="en-US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__________________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57CA4F-86FE-47F8-B034-9B86B28D06FF}"/>
              </a:ext>
            </a:extLst>
          </p:cNvPr>
          <p:cNvSpPr txBox="1"/>
          <p:nvPr/>
        </p:nvSpPr>
        <p:spPr>
          <a:xfrm>
            <a:off x="2034760" y="876262"/>
            <a:ext cx="5502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สำนักงานทางหลวงที่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__________________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6A7C84-679C-4C49-BF0F-8629B67C16B1}"/>
              </a:ext>
            </a:extLst>
          </p:cNvPr>
          <p:cNvSpPr txBox="1"/>
          <p:nvPr/>
        </p:nvSpPr>
        <p:spPr>
          <a:xfrm>
            <a:off x="8210746" y="388695"/>
            <a:ext cx="2526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Xx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กรกฎาคม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2563</a:t>
            </a:r>
          </a:p>
          <a:p>
            <a:pPr algn="ctr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เวลา </a:t>
            </a:r>
            <a:r>
              <a:rPr lang="en-US" sz="28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xx.xx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6176BB-D6A4-4010-80AD-700E34EFA186}"/>
              </a:ext>
            </a:extLst>
          </p:cNvPr>
          <p:cNvSpPr txBox="1"/>
          <p:nvPr/>
        </p:nvSpPr>
        <p:spPr>
          <a:xfrm>
            <a:off x="292231" y="1659118"/>
            <a:ext cx="11425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152B4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ทิศทาง (ขาเข้า/ขาออก กทม.)                      หมวดทางหลวง</a:t>
            </a:r>
            <a:r>
              <a:rPr lang="en-US" sz="2400" b="1" dirty="0">
                <a:solidFill>
                  <a:srgbClr val="152B4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______________ </a:t>
            </a:r>
            <a:r>
              <a:rPr lang="th-TH" sz="2400" b="1" dirty="0">
                <a:solidFill>
                  <a:srgbClr val="152B4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ทางหลวงหมายเลข</a:t>
            </a:r>
            <a:r>
              <a:rPr lang="en-US" sz="2400" b="1" dirty="0">
                <a:solidFill>
                  <a:srgbClr val="152B4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________ </a:t>
            </a:r>
            <a:r>
              <a:rPr lang="th-TH" sz="2400" b="1" dirty="0">
                <a:solidFill>
                  <a:srgbClr val="152B4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ช่วงกม.</a:t>
            </a:r>
            <a:r>
              <a:rPr lang="en-US" sz="2400" b="1" dirty="0">
                <a:solidFill>
                  <a:srgbClr val="152B4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_______</a:t>
            </a:r>
            <a:endParaRPr lang="th-TH" sz="2400" b="1" dirty="0">
              <a:solidFill>
                <a:srgbClr val="152B4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ED3B79-89D7-4D00-B5DE-B7009B9C7B7F}"/>
              </a:ext>
            </a:extLst>
          </p:cNvPr>
          <p:cNvSpPr txBox="1"/>
          <p:nvPr/>
        </p:nvSpPr>
        <p:spPr>
          <a:xfrm>
            <a:off x="1148861" y="3264878"/>
            <a:ext cx="6002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Clip VDO 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 </a:t>
            </a:r>
            <a:r>
              <a:rPr lang="en-US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Drone 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ความยาวไม่เกิน </a:t>
            </a:r>
            <a:r>
              <a:rPr lang="en-US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60 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วินาที</a:t>
            </a:r>
            <a:b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พร้อมระบุทิศทางต้นทาง-ปลายทางให้ชัดเจน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D739F5-9C91-44F2-8E4C-CEE8813DB13A}"/>
              </a:ext>
            </a:extLst>
          </p:cNvPr>
          <p:cNvSpPr txBox="1"/>
          <p:nvPr/>
        </p:nvSpPr>
        <p:spPr>
          <a:xfrm>
            <a:off x="8042031" y="3253467"/>
            <a:ext cx="36754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แผนที่จุดที่ถ่ายทำให้เห็นสถานที่และตัวหนังสือที่ชัดเจน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399D29-071D-4C6D-9E30-D4EA1048EFF9}"/>
              </a:ext>
            </a:extLst>
          </p:cNvPr>
          <p:cNvSpPr txBox="1"/>
          <p:nvPr/>
        </p:nvSpPr>
        <p:spPr>
          <a:xfrm>
            <a:off x="8894619" y="5640181"/>
            <a:ext cx="25322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rgbClr val="152B4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ชื่อสามัญ</a:t>
            </a:r>
            <a:r>
              <a:rPr lang="en-US" sz="2800" b="1" dirty="0">
                <a:solidFill>
                  <a:srgbClr val="152B4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______</a:t>
            </a:r>
            <a:r>
              <a:rPr lang="th-TH" sz="2800" b="1" dirty="0">
                <a:solidFill>
                  <a:srgbClr val="152B4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2F9B3A-3C93-4AAE-BE49-606B9241062C}"/>
              </a:ext>
            </a:extLst>
          </p:cNvPr>
          <p:cNvSpPr txBox="1"/>
          <p:nvPr/>
        </p:nvSpPr>
        <p:spPr>
          <a:xfrm>
            <a:off x="2582316" y="5702731"/>
            <a:ext cx="5741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คล่องตัวได้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8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ชะลอดตัว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ติดขัด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ความเร็ว...กม./ชม.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38009B-A5D9-4186-8916-630CB9285306}"/>
              </a:ext>
            </a:extLst>
          </p:cNvPr>
          <p:cNvSpPr txBox="1"/>
          <p:nvPr/>
        </p:nvSpPr>
        <p:spPr>
          <a:xfrm>
            <a:off x="6872386" y="6227661"/>
            <a:ext cx="4845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www.doh.go.th</a:t>
            </a: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436FEB-EAEA-4924-B2FE-41347F47E6E3}"/>
              </a:ext>
            </a:extLst>
          </p:cNvPr>
          <p:cNvSpPr txBox="1"/>
          <p:nvPr/>
        </p:nvSpPr>
        <p:spPr>
          <a:xfrm>
            <a:off x="9476961" y="-85600"/>
            <a:ext cx="3034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52B4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THAILAND HIGHWAY TRAFFIC</a:t>
            </a:r>
            <a:endParaRPr lang="th-TH" sz="2000" b="1" dirty="0">
              <a:solidFill>
                <a:srgbClr val="152B4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8444047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97</Words>
  <Application>Microsoft Office PowerPoint</Application>
  <PresentationFormat>แบบจอกว้าง</PresentationFormat>
  <Paragraphs>11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Shinn Asuka</dc:creator>
  <cp:lastModifiedBy>HP</cp:lastModifiedBy>
  <cp:revision>6</cp:revision>
  <cp:lastPrinted>2020-07-01T08:47:11Z</cp:lastPrinted>
  <dcterms:created xsi:type="dcterms:W3CDTF">2020-07-01T08:05:35Z</dcterms:created>
  <dcterms:modified xsi:type="dcterms:W3CDTF">2020-07-23T07:39:58Z</dcterms:modified>
</cp:coreProperties>
</file>