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906000" cy="6858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-1380" y="-84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742950" y="2130427"/>
            <a:ext cx="84201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F7664-DF91-4B4B-BF01-542D0A85D12E}" type="datetimeFigureOut">
              <a:rPr lang="en-US" smtClean="0"/>
              <a:t>10/6/2011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388-FDE0-4589-9994-8109D15EB1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271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F7664-DF91-4B4B-BF01-542D0A85D12E}" type="datetimeFigureOut">
              <a:rPr lang="en-US" smtClean="0"/>
              <a:t>10/6/2011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388-FDE0-4589-9994-8109D15EB1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4383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5386387" y="366714"/>
            <a:ext cx="1671639" cy="780097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371476" y="366714"/>
            <a:ext cx="4849814" cy="780097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F7664-DF91-4B4B-BF01-542D0A85D12E}" type="datetimeFigureOut">
              <a:rPr lang="en-US" smtClean="0"/>
              <a:t>10/6/2011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388-FDE0-4589-9994-8109D15EB1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279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F7664-DF91-4B4B-BF01-542D0A85D12E}" type="datetimeFigureOut">
              <a:rPr lang="en-US" smtClean="0"/>
              <a:t>10/6/2011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388-FDE0-4589-9994-8109D15EB1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1557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82506" y="2906715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F7664-DF91-4B4B-BF01-542D0A85D12E}" type="datetimeFigureOut">
              <a:rPr lang="en-US" smtClean="0"/>
              <a:t>10/6/2011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388-FDE0-4589-9994-8109D15EB1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597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371476" y="2133601"/>
            <a:ext cx="3260725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3797301" y="2133601"/>
            <a:ext cx="3260725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F7664-DF91-4B4B-BF01-542D0A85D12E}" type="datetimeFigureOut">
              <a:rPr lang="en-US" smtClean="0"/>
              <a:t>10/6/2011</a:t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388-FDE0-4589-9994-8109D15EB1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453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95301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95301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5032112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5032112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F7664-DF91-4B4B-BF01-542D0A85D12E}" type="datetimeFigureOut">
              <a:rPr lang="en-US" smtClean="0"/>
              <a:t>10/6/2011</a:t>
            </a:fld>
            <a:endParaRPr lang="en-US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388-FDE0-4589-9994-8109D15EB1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8857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F7664-DF91-4B4B-BF01-542D0A85D12E}" type="datetimeFigureOut">
              <a:rPr lang="en-US" smtClean="0"/>
              <a:t>10/6/2011</a:t>
            </a:fld>
            <a:endParaRPr lang="en-US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388-FDE0-4589-9994-8109D15EB1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1328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F7664-DF91-4B4B-BF01-542D0A85D12E}" type="datetimeFigureOut">
              <a:rPr lang="en-US" smtClean="0"/>
              <a:t>10/6/2011</a:t>
            </a:fld>
            <a:endParaRPr lang="en-US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388-FDE0-4589-9994-8109D15EB1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1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95302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872972" y="273052"/>
            <a:ext cx="553773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95302" y="1435102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F7664-DF91-4B4B-BF01-542D0A85D12E}" type="datetimeFigureOut">
              <a:rPr lang="en-US" smtClean="0"/>
              <a:t>10/6/2011</a:t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388-FDE0-4589-9994-8109D15EB1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20720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941645" y="4800601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941645" y="5367339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F7664-DF91-4B4B-BF01-542D0A85D12E}" type="datetimeFigureOut">
              <a:rPr lang="en-US" smtClean="0"/>
              <a:t>10/6/2011</a:t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388-FDE0-4589-9994-8109D15EB1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4067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95300" y="6356352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4F7664-DF91-4B4B-BF01-542D0A85D12E}" type="datetimeFigureOut">
              <a:rPr lang="en-US" smtClean="0"/>
              <a:t>10/6/2011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384550" y="6356352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7099300" y="6356352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C38388-FDE0-4589-9994-8109D15EB1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07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epartmentOfHighways\Desktop\img008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314" y="764821"/>
            <a:ext cx="9595371" cy="5167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สี่เหลี่ยมผืนผ้า 3"/>
          <p:cNvSpPr/>
          <p:nvPr/>
        </p:nvSpPr>
        <p:spPr>
          <a:xfrm>
            <a:off x="3726390" y="2420888"/>
            <a:ext cx="975074" cy="720080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0860" y="2423106"/>
            <a:ext cx="384119" cy="36406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689894" y="2782089"/>
            <a:ext cx="104708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1000" dirty="0" smtClean="0"/>
              <a:t>แขวงการทาง................</a:t>
            </a:r>
          </a:p>
          <a:p>
            <a:pPr algn="ctr"/>
            <a:r>
              <a:rPr lang="th-TH" sz="1000" dirty="0" smtClean="0"/>
              <a:t>กรมทางหลวง</a:t>
            </a:r>
            <a:endParaRPr lang="en-US" sz="1000" dirty="0"/>
          </a:p>
        </p:txBody>
      </p:sp>
      <p:cxnSp>
        <p:nvCxnSpPr>
          <p:cNvPr id="8" name="ลูกศรเชื่อมต่อแบบตรง 7"/>
          <p:cNvCxnSpPr/>
          <p:nvPr/>
        </p:nvCxnSpPr>
        <p:spPr>
          <a:xfrm flipH="1">
            <a:off x="4520952" y="1412776"/>
            <a:ext cx="1008112" cy="108012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457056" y="404664"/>
            <a:ext cx="2087431" cy="92333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th-TH" dirty="0" err="1" smtClean="0"/>
              <a:t>โล</a:t>
            </a:r>
            <a:r>
              <a:rPr lang="th-TH" dirty="0" smtClean="0"/>
              <a:t>โก้กรมฯ</a:t>
            </a:r>
          </a:p>
          <a:p>
            <a:pPr algn="ctr"/>
            <a:r>
              <a:rPr lang="th-TH" dirty="0" smtClean="0"/>
              <a:t>แขวงการทาง..........................</a:t>
            </a:r>
          </a:p>
          <a:p>
            <a:pPr algn="ctr"/>
            <a:r>
              <a:rPr lang="th-TH" dirty="0" smtClean="0"/>
              <a:t>กรมทางหลวง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570613" y="25460"/>
            <a:ext cx="43861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 smtClean="0"/>
              <a:t>แบบสุขาลอยน้ำ กรมทางหลวง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792255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9956045"/>
              </p:ext>
            </p:extLst>
          </p:nvPr>
        </p:nvGraphicFramePr>
        <p:xfrm>
          <a:off x="560512" y="908718"/>
          <a:ext cx="8352928" cy="54987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90666"/>
                <a:gridCol w="1128615"/>
                <a:gridCol w="1152128"/>
                <a:gridCol w="1181519"/>
              </a:tblGrid>
              <a:tr h="458233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วัสดุสุขาลอยน้ำ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58233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u="none" strike="noStrike" dirty="0"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เหล็ก  ขนาด 1"</a:t>
                      </a:r>
                      <a:r>
                        <a:rPr lang="en-US" sz="2800" u="none" strike="noStrike" dirty="0"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x2" 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2 ท่อน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u="none" strike="noStrike"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      420 </a:t>
                      </a:r>
                      <a:endParaRPr lang="en-US" sz="2800" b="0" i="0" u="none" strike="noStrike">
                        <a:solidFill>
                          <a:srgbClr val="000000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u="none" strike="noStrike" dirty="0"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      840 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58233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u="none" strike="noStrike" dirty="0"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เหล็ก  ขนาด 1"</a:t>
                      </a:r>
                      <a:r>
                        <a:rPr lang="en-US" sz="2800" u="none" strike="noStrike" dirty="0"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x1" 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7 ท่อน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u="none" strike="noStrike"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      240 </a:t>
                      </a:r>
                      <a:endParaRPr lang="en-US" sz="2800" b="0" i="0" u="none" strike="noStrike">
                        <a:solidFill>
                          <a:srgbClr val="000000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u="none" strike="noStrike" dirty="0"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  1,640 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58233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u="none" strike="noStrike" dirty="0"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สังกะสีแผ่นเรียบ ขนาด 200 </a:t>
                      </a:r>
                      <a:r>
                        <a:rPr lang="en-US" sz="2800" u="none" strike="noStrike" dirty="0"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cm x 120 cm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7 แผ่น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u="none" strike="noStrike" dirty="0"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      600 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u="none" strike="noStrike" dirty="0"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  4,200 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58233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u="none" strike="noStrike" dirty="0"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ไม้พื้น ขนาด 8"</a:t>
                      </a:r>
                      <a:r>
                        <a:rPr lang="en-US" sz="2800" u="none" strike="noStrike" dirty="0"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x1"x4 </a:t>
                      </a:r>
                      <a:r>
                        <a:rPr lang="th-TH" sz="2800" u="none" strike="noStrike" dirty="0"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เมตร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3 แผ่น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u="none" strike="noStrike" dirty="0"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      500 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u="none" strike="noStrike" dirty="0"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  1,500 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58233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u="none" strike="noStrike"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สกรู ขนาด 1"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2 กล่อง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u="none" strike="noStrike" dirty="0"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      300 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u="none" strike="noStrike" dirty="0"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      600 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58233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u="none" strike="noStrike"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เหล็กเส้นแบน ขนาด 1"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1 เส้น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u="none" strike="noStrike" dirty="0"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      140 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u="none" strike="noStrike" dirty="0"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      140 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58233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u="none" strike="noStrike"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เหล็กเส้น ขนาด 1/4"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1 เส้น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u="none" strike="noStrike" dirty="0"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        60 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u="none" strike="noStrike" dirty="0"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         60 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58233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u="none" strike="noStrike"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คอห่าน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1 อัน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u="none" strike="noStrike"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      400 </a:t>
                      </a:r>
                      <a:endParaRPr lang="en-US" sz="2800" b="0" i="0" u="none" strike="noStrike">
                        <a:solidFill>
                          <a:srgbClr val="000000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u="none" strike="noStrike" dirty="0"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      400 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58233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u="none" strike="noStrike"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บานพับ ขนาด 3"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3 อัน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u="none" strike="noStrike"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        30 </a:t>
                      </a:r>
                      <a:endParaRPr lang="en-US" sz="2800" b="0" i="0" u="none" strike="noStrike">
                        <a:solidFill>
                          <a:srgbClr val="000000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u="none" strike="noStrike" dirty="0"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         90 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58233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u="none" strike="noStrike"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กลอนประตู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1 อัน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u="none" strike="noStrike"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        20 </a:t>
                      </a:r>
                      <a:endParaRPr lang="en-US" sz="2800" b="0" i="0" u="none" strike="noStrike">
                        <a:solidFill>
                          <a:srgbClr val="000000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u="none" strike="noStrike" dirty="0"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         20 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58233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รวมเป็นเงิน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2800" b="0" i="0" u="none" strike="noStrike">
                        <a:solidFill>
                          <a:srgbClr val="000000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u="none" strike="noStrike" dirty="0"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  9,490 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4107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142</Words>
  <Application>Microsoft Office PowerPoint</Application>
  <PresentationFormat>กระดาษ A4 (210x297 มม.)</PresentationFormat>
  <Paragraphs>49</Paragraphs>
  <Slides>2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2</vt:i4>
      </vt:variant>
    </vt:vector>
  </HeadingPairs>
  <TitlesOfParts>
    <vt:vector size="3" baseType="lpstr">
      <vt:lpstr>ชุดรูปแบบของ Office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DepartmentOfHighways</dc:creator>
  <cp:lastModifiedBy>DepartmentOfHighways</cp:lastModifiedBy>
  <cp:revision>4</cp:revision>
  <dcterms:created xsi:type="dcterms:W3CDTF">2011-10-06T03:31:12Z</dcterms:created>
  <dcterms:modified xsi:type="dcterms:W3CDTF">2011-10-06T03:40:30Z</dcterms:modified>
</cp:coreProperties>
</file>