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0" r:id="rId2"/>
    <p:sldId id="285" r:id="rId3"/>
    <p:sldId id="274" r:id="rId4"/>
    <p:sldId id="275" r:id="rId5"/>
    <p:sldId id="284" r:id="rId6"/>
    <p:sldId id="268" r:id="rId7"/>
    <p:sldId id="286" r:id="rId8"/>
    <p:sldId id="291" r:id="rId9"/>
    <p:sldId id="277" r:id="rId10"/>
    <p:sldId id="278" r:id="rId11"/>
    <p:sldId id="279" r:id="rId12"/>
    <p:sldId id="281" r:id="rId13"/>
    <p:sldId id="282" r:id="rId14"/>
  </p:sldIdLst>
  <p:sldSz cx="9144000" cy="6858000" type="screen4x3"/>
  <p:notesSz cx="6797675" cy="987425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00"/>
    <a:srgbClr val="9900CC"/>
    <a:srgbClr val="D60093"/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22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71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4FDEC256-6F3F-4CA0-8AAB-CA0F5CEA7745}" type="datetimeFigureOut">
              <a:rPr lang="th-TH" smtClean="0"/>
              <a:t>13/11/58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4339B08A-9C52-4D35-B131-010489181C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5535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C7AF1-F800-4F41-AF23-937332F0FE2A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42950"/>
            <a:ext cx="4932363" cy="3698875"/>
          </a:xfrm>
          <a:ln w="12700" cap="flat"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692043"/>
            <a:ext cx="5438140" cy="4443017"/>
          </a:xfrm>
          <a:noFill/>
          <a:ln/>
        </p:spPr>
        <p:txBody>
          <a:bodyPr lIns="90826" tIns="45413" rIns="90826" bIns="45413"/>
          <a:lstStyle/>
          <a:p>
            <a:pPr eaLnBrk="1" hangingPunct="1"/>
            <a:endParaRPr lang="th-TH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C7AF1-F800-4F41-AF23-937332F0FE2A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42950"/>
            <a:ext cx="4932363" cy="3698875"/>
          </a:xfrm>
          <a:ln w="12700" cap="flat"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692043"/>
            <a:ext cx="5438140" cy="4443017"/>
          </a:xfrm>
          <a:noFill/>
          <a:ln/>
        </p:spPr>
        <p:txBody>
          <a:bodyPr lIns="90826" tIns="45413" rIns="90826" bIns="45413"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C7AF1-F800-4F41-AF23-937332F0FE2A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42950"/>
            <a:ext cx="4932363" cy="3698875"/>
          </a:xfrm>
          <a:ln w="12700" cap="flat"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692043"/>
            <a:ext cx="5438140" cy="4443017"/>
          </a:xfrm>
          <a:noFill/>
          <a:ln/>
        </p:spPr>
        <p:txBody>
          <a:bodyPr lIns="90826" tIns="45413" rIns="90826" bIns="45413"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C7AF1-F800-4F41-AF23-937332F0FE2A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42950"/>
            <a:ext cx="4932363" cy="3698875"/>
          </a:xfrm>
          <a:ln w="12700" cap="flat"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692043"/>
            <a:ext cx="5438140" cy="4443017"/>
          </a:xfrm>
          <a:noFill/>
          <a:ln/>
        </p:spPr>
        <p:txBody>
          <a:bodyPr lIns="90826" tIns="45413" rIns="90826" bIns="45413"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C7AF1-F800-4F41-AF23-937332F0FE2A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42950"/>
            <a:ext cx="4932363" cy="3698875"/>
          </a:xfrm>
          <a:ln w="12700" cap="flat"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692043"/>
            <a:ext cx="5438140" cy="4443017"/>
          </a:xfrm>
          <a:noFill/>
          <a:ln/>
        </p:spPr>
        <p:txBody>
          <a:bodyPr lIns="90826" tIns="45413" rIns="90826" bIns="45413"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C7AF1-F800-4F41-AF23-937332F0FE2A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42950"/>
            <a:ext cx="4932363" cy="3698875"/>
          </a:xfrm>
          <a:ln w="12700" cap="flat"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692043"/>
            <a:ext cx="5438140" cy="4443017"/>
          </a:xfrm>
          <a:noFill/>
          <a:ln/>
        </p:spPr>
        <p:txBody>
          <a:bodyPr lIns="90826" tIns="45413" rIns="90826" bIns="45413"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C7AF1-F800-4F41-AF23-937332F0FE2A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42950"/>
            <a:ext cx="4932363" cy="3698875"/>
          </a:xfrm>
          <a:ln w="12700" cap="flat"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692043"/>
            <a:ext cx="5438140" cy="4443017"/>
          </a:xfrm>
          <a:noFill/>
          <a:ln/>
        </p:spPr>
        <p:txBody>
          <a:bodyPr lIns="90826" tIns="45413" rIns="90826" bIns="45413"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C7AF1-F800-4F41-AF23-937332F0FE2A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42950"/>
            <a:ext cx="4932363" cy="3698875"/>
          </a:xfrm>
          <a:ln w="12700" cap="flat"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692043"/>
            <a:ext cx="5438140" cy="4443017"/>
          </a:xfrm>
          <a:noFill/>
          <a:ln/>
        </p:spPr>
        <p:txBody>
          <a:bodyPr lIns="90826" tIns="45413" rIns="90826" bIns="45413"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ามเหลี่ยมมุมฉาก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grpSp>
        <p:nvGrpSpPr>
          <p:cNvPr id="2" name="กลุ่ม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รูปแบบอิสระ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รูปแบบอิสระ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รูปแบบอิสระ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ตัวเชื่อมต่อตรง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ตัวยึด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ตัวยึด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4CD3B77-D640-434C-BAF1-022BB7EA91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4581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th-TH" smtClean="0">
                <a:solidFill>
                  <a:prstClr val="black"/>
                </a:solidFill>
              </a:rPr>
              <a:t>โครงการทางแยกต่างระดับแก้ไขปัญหาจราจร บริเวณทางแยกในตัวเมืองนครสวรรค์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2C0D947-FF6A-474E-9C62-797595321846}" type="slidenum">
              <a:rPr lang="th-TH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2769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th-TH" smtClean="0">
                <a:solidFill>
                  <a:prstClr val="black"/>
                </a:solidFill>
              </a:rPr>
              <a:t>โครงการทางแยกต่างระดับแก้ไขปัญหาจราจร บริเวณทางแยกในตัวเมืองนครสวรรค์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A264D89-8EB3-4AF4-838D-6C5F305C7F01}" type="slidenum">
              <a:rPr lang="th-TH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29515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th-TH" smtClean="0">
                <a:solidFill>
                  <a:prstClr val="black"/>
                </a:solidFill>
              </a:rPr>
              <a:t>โครงการทางแยกต่างระดับแก้ไขปัญหาจราจร บริเวณทางแยกในตัวเมืองนครสวรรค์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B7DFF0-8AFB-4AC5-93E4-EDC0C53127A5}" type="slidenum">
              <a:rPr lang="th-TH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9834877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th-TH" smtClean="0">
                <a:solidFill>
                  <a:prstClr val="white"/>
                </a:solidFill>
              </a:rPr>
              <a:t>โครงการทางแยกต่างระดับแก้ไขปัญหาจราจร บริเวณทางแยกในตัวเมืองนครสวรรค์</a:t>
            </a:r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F9B6EDA-01E6-4738-B42B-4072B9C19B26}" type="slidenum">
              <a:rPr lang="th-TH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เครื่องหมายบั้ง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เครื่องหมายบั้ง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612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th-TH" smtClean="0">
                <a:solidFill>
                  <a:prstClr val="white"/>
                </a:solidFill>
              </a:rPr>
              <a:t>โครงการทางแยกต่างระดับแก้ไขปัญหาจราจร บริเวณทางแยกในตัวเมืองนครสวรรค์</a:t>
            </a:r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4765039-CE82-4FBA-B5BE-8AE429A40DA2}" type="slidenum">
              <a:rPr lang="th-TH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78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th-TH" smtClean="0">
                <a:solidFill>
                  <a:prstClr val="black"/>
                </a:solidFill>
              </a:rPr>
              <a:t>โครงการทางแยกต่างระดับแก้ไขปัญหาจราจร บริเวณทางแยกในตัวเมืองนครสวรรค์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1C86EEB-2991-4E02-B1D6-D24470EE8ABD}" type="slidenum">
              <a:rPr lang="th-TH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65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th-TH" smtClean="0">
                <a:solidFill>
                  <a:prstClr val="white"/>
                </a:solidFill>
              </a:rPr>
              <a:t>โครงการทางแยกต่างระดับแก้ไขปัญหาจราจร บริเวณทางแยกในตัวเมืองนครสวรรค์</a:t>
            </a:r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613870-F179-4C3A-9092-E68A1DDE2A8C}" type="slidenum">
              <a:rPr lang="th-TH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42798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th-TH" smtClean="0">
                <a:solidFill>
                  <a:prstClr val="black"/>
                </a:solidFill>
              </a:rPr>
              <a:t>โครงการทางแยกต่างระดับแก้ไขปัญหาจราจร บริเวณทางแยกในตัวเมืองนครสวรรค์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4B85E93-85E2-4B80-BFE4-A35053C44F34}" type="slidenum">
              <a:rPr lang="th-TH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23584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r>
              <a:rPr lang="th-TH" smtClean="0">
                <a:solidFill>
                  <a:prstClr val="black"/>
                </a:solidFill>
              </a:rPr>
              <a:t>โครงการทางแยกต่างระดับแก้ไขปัญหาจราจร บริเวณทางแยกในตัวเมืองนครสวรรค์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3A2263F-7685-438C-866F-A860A1610A1F}" type="slidenum">
              <a:rPr lang="th-TH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357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th-TH" smtClean="0">
                <a:solidFill>
                  <a:prstClr val="white"/>
                </a:solidFill>
              </a:rPr>
              <a:t>โครงการทางแยกต่างระดับแก้ไขปัญหาจราจร บริเวณทางแยกในตัวเมืองนครสวรรค์</a:t>
            </a:r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68FA1DA-5F29-4D0F-9442-DB26331A2F21}" type="slidenum">
              <a:rPr lang="th-TH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รูปแบบอิสระ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สามเหลี่ยมมุมฉาก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ตัวเชื่อมต่อตรง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เครื่องหมายบั้ง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เครื่องหมายบั้ง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150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รูปแบบอิสระ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รูปแบบอิสระ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สามเหลี่ยมมุมฉาก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ตัวยึดชื่อเรื่อง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ยึดข้อความ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th-TH" smtClean="0">
                <a:solidFill>
                  <a:prstClr val="black"/>
                </a:solidFill>
              </a:rPr>
              <a:t>โครงการทางแยกต่างระดับแก้ไขปัญหาจราจร บริเวณทางแยกในตัวเมืองนครสวรรค์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22" name="ตัวยึด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2B7DFF0-8AFB-4AC5-93E4-EDC0C53127A5}" type="slidenum">
              <a:rPr lang="th-TH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25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blinds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75303"/>
            <a:ext cx="7772400" cy="1829761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th-TH" sz="4400" dirty="0">
                <a:ln/>
                <a:solidFill>
                  <a:schemeClr val="accent3"/>
                </a:solidFill>
                <a:effectLst/>
              </a:rPr>
              <a:t>แนวคิดและแผนการพัฒนา/ปรับปรุง/บำรุงรักษาโครงข่ายทางหลวง</a:t>
            </a:r>
            <a:br>
              <a:rPr lang="th-TH" sz="4400" dirty="0">
                <a:ln/>
                <a:solidFill>
                  <a:schemeClr val="accent3"/>
                </a:solidFill>
                <a:effectLst/>
              </a:rPr>
            </a:br>
            <a:endParaRPr lang="th-TH" sz="440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685800" y="3885480"/>
            <a:ext cx="7772400" cy="1199704"/>
          </a:xfrm>
        </p:spPr>
        <p:txBody>
          <a:bodyPr>
            <a:noAutofit/>
          </a:bodyPr>
          <a:lstStyle/>
          <a:p>
            <a:r>
              <a:rPr lang="th-TH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แขวงทางหลวงนครสวรรค์ที่ 2 (ตากฟ้า)</a:t>
            </a:r>
          </a:p>
          <a:p>
            <a:r>
              <a:rPr lang="th-TH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สำนักงานทางหลวงที่ 11</a:t>
            </a:r>
            <a:endParaRPr lang="th-TH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88640"/>
            <a:ext cx="208575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629851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7"/>
          <p:cNvSpPr txBox="1">
            <a:spLocks noChangeArrowheads="1"/>
          </p:cNvSpPr>
          <p:nvPr/>
        </p:nvSpPr>
        <p:spPr bwMode="gray">
          <a:xfrm>
            <a:off x="2212975" y="2630488"/>
            <a:ext cx="18415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th-TH">
              <a:solidFill>
                <a:prstClr val="black"/>
              </a:solidFill>
            </a:endParaRPr>
          </a:p>
        </p:txBody>
      </p:sp>
      <p:pic>
        <p:nvPicPr>
          <p:cNvPr id="1331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59" y="112540"/>
            <a:ext cx="1082257" cy="10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457890"/>
            <a:ext cx="9107488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20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แขวงทางหลวงนครสวรรค์ที่ 2 (ตากฟ้า)        สำนักงานทางหลวงที่ 11          กรมทางหลวง           กระทรวงคมนาคม</a:t>
            </a:r>
            <a:endParaRPr lang="en-US" sz="2000" b="1" cap="all" dirty="0">
              <a:ln w="9000" cmpd="sng">
                <a:solidFill>
                  <a:srgbClr val="39639D">
                    <a:shade val="50000"/>
                    <a:satMod val="12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5" y="117989"/>
            <a:ext cx="7848871" cy="92333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b="1" cap="all" dirty="0" smtClean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แนวคิดและแผนการพัฒนา/ปรับปรุง/บำรุงรักษาโครงข่ายทางหลวง</a:t>
            </a:r>
          </a:p>
          <a:p>
            <a:pPr algn="ctr">
              <a:defRPr/>
            </a:pPr>
            <a:r>
              <a:rPr lang="th-TH" sz="2600" b="1" cap="all" dirty="0" smtClean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8.</a:t>
            </a:r>
            <a:r>
              <a:rPr lang="th-TH" sz="24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โครงข่ายทางหลวงอื่นๆที่จังหวัดให้</a:t>
            </a:r>
            <a:r>
              <a:rPr lang="th-TH" sz="2400" b="1" cap="all" dirty="0" smtClean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ความสำคัญ</a:t>
            </a:r>
            <a:endParaRPr lang="en-US" sz="2400" b="1" cap="all" dirty="0">
              <a:ln w="9000" cmpd="sng">
                <a:solidFill>
                  <a:srgbClr val="39639D">
                    <a:shade val="50000"/>
                    <a:satMod val="12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7322" y="1158721"/>
            <a:ext cx="4950166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300" dirty="0" smtClean="0">
                <a:solidFill>
                  <a:prstClr val="black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โครงการบูรณะทางหลวง ที่ไม่ได้รับงบประมาณในปี 2559</a:t>
            </a:r>
          </a:p>
          <a:p>
            <a:r>
              <a:rPr lang="th-TH" sz="2300" dirty="0" smtClean="0">
                <a:solidFill>
                  <a:srgbClr val="9900CC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โครงการที่มีความจำเป็นต้องการงบประมาณบูรณะโดยด่วนมีรายละเอียดดังนี้</a:t>
            </a:r>
          </a:p>
          <a:p>
            <a:pPr marL="180975" indent="-180975">
              <a:buFont typeface="+mj-lt"/>
              <a:buAutoNum type="arabicPeriod"/>
            </a:pPr>
            <a:r>
              <a:rPr lang="th-TH" sz="2000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สาย 1412 คอกควายใหญ่ - พนมรอก </a:t>
            </a:r>
            <a:br>
              <a:rPr lang="th-TH" sz="2000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</a:br>
            <a:r>
              <a:rPr lang="th-TH" sz="2000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ระยะทาง 2.874 กม. </a:t>
            </a:r>
            <a:r>
              <a:rPr lang="th-TH" sz="2000" dirty="0" err="1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งป</a:t>
            </a:r>
            <a:r>
              <a:rPr lang="th-TH" sz="2000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ม. 15.000 ลบ.</a:t>
            </a:r>
          </a:p>
          <a:p>
            <a:pPr marL="180975" indent="-180975">
              <a:buFont typeface="+mj-lt"/>
              <a:buAutoNum type="arabicPeriod"/>
            </a:pPr>
            <a:r>
              <a:rPr lang="th-TH" sz="2000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สาย 3600 เกยไชย  - ชุมแสง ระยะทาง 1.580 กม. </a:t>
            </a:r>
            <a:r>
              <a:rPr lang="th-TH" sz="2000" dirty="0" err="1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งป</a:t>
            </a:r>
            <a:r>
              <a:rPr lang="th-TH" sz="2000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ม. 14.000 ลบ.</a:t>
            </a:r>
          </a:p>
          <a:p>
            <a:pPr marL="180975" indent="-180975">
              <a:buFont typeface="+mj-lt"/>
              <a:buAutoNum type="arabicPeriod"/>
            </a:pPr>
            <a:r>
              <a:rPr lang="th-TH" sz="2000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สาย 1119 น้ำสาดเหนือ - หนองผักหวาน </a:t>
            </a:r>
            <a:br>
              <a:rPr lang="th-TH" sz="2000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</a:br>
            <a:r>
              <a:rPr lang="th-TH" sz="2000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ระยะทาง 2.875 กม.  </a:t>
            </a:r>
            <a:r>
              <a:rPr lang="th-TH" sz="2000" dirty="0" err="1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งป</a:t>
            </a:r>
            <a:r>
              <a:rPr lang="th-TH" sz="2000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ม. 15.000 ลบ.</a:t>
            </a:r>
          </a:p>
          <a:p>
            <a:pPr marL="180975" indent="-180975">
              <a:buFont typeface="+mj-lt"/>
              <a:buAutoNum type="arabicPeriod"/>
            </a:pPr>
            <a:r>
              <a:rPr lang="th-TH" sz="2000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สาย 3330 สุขสำราญ - สำโรงชัย </a:t>
            </a:r>
            <a:br>
              <a:rPr lang="th-TH" sz="2000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</a:br>
            <a:r>
              <a:rPr lang="th-TH" sz="2000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ระยะทาง 2.300 กม. </a:t>
            </a:r>
            <a:r>
              <a:rPr lang="th-TH" sz="2000" dirty="0" err="1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งป</a:t>
            </a:r>
            <a:r>
              <a:rPr lang="th-TH" sz="2000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ม. 12.000 ลบ.</a:t>
            </a:r>
          </a:p>
          <a:p>
            <a:pPr marL="180975" indent="-180975">
              <a:buFont typeface="+mj-lt"/>
              <a:buAutoNum type="arabicPeriod"/>
            </a:pPr>
            <a:r>
              <a:rPr lang="th-TH" sz="2000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สาย 3004 พระนอน - ท่าตะโก ระยะทาง 2.050 กม. </a:t>
            </a:r>
            <a:r>
              <a:rPr lang="th-TH" sz="2000" dirty="0" err="1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งป</a:t>
            </a:r>
            <a:r>
              <a:rPr lang="th-TH" sz="2000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ม. 13.000 ลบ.</a:t>
            </a:r>
          </a:p>
          <a:p>
            <a:r>
              <a:rPr lang="th-TH" sz="2000" dirty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	</a:t>
            </a:r>
            <a:r>
              <a:rPr lang="th-TH" sz="2400" b="1" dirty="0" smtClean="0">
                <a:solidFill>
                  <a:srgbClr val="9900CC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รวม 5 สายทาง  </a:t>
            </a:r>
            <a:r>
              <a:rPr lang="th-TH" sz="2400" b="1" dirty="0" err="1" smtClean="0">
                <a:solidFill>
                  <a:srgbClr val="9900CC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งป</a:t>
            </a:r>
            <a:r>
              <a:rPr lang="th-TH" sz="2400" b="1" dirty="0" smtClean="0">
                <a:solidFill>
                  <a:srgbClr val="9900CC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ม.รวม 69.000 ลบ.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43" t="15556" r="16955" b="17375"/>
          <a:stretch/>
        </p:blipFill>
        <p:spPr>
          <a:xfrm>
            <a:off x="251520" y="1195934"/>
            <a:ext cx="3905802" cy="5261956"/>
          </a:xfrm>
          <a:prstGeom prst="rect">
            <a:avLst/>
          </a:prstGeom>
        </p:spPr>
      </p:pic>
      <p:sp>
        <p:nvSpPr>
          <p:cNvPr id="3" name="รูปแบบอิสระ 2"/>
          <p:cNvSpPr/>
          <p:nvPr/>
        </p:nvSpPr>
        <p:spPr>
          <a:xfrm>
            <a:off x="1900052" y="2761013"/>
            <a:ext cx="831273" cy="243989"/>
          </a:xfrm>
          <a:custGeom>
            <a:avLst/>
            <a:gdLst>
              <a:gd name="connsiteX0" fmla="*/ 831273 w 831273"/>
              <a:gd name="connsiteY0" fmla="*/ 47501 h 243989"/>
              <a:gd name="connsiteX1" fmla="*/ 801584 w 831273"/>
              <a:gd name="connsiteY1" fmla="*/ 35626 h 243989"/>
              <a:gd name="connsiteX2" fmla="*/ 777834 w 831273"/>
              <a:gd name="connsiteY2" fmla="*/ 29688 h 243989"/>
              <a:gd name="connsiteX3" fmla="*/ 742208 w 831273"/>
              <a:gd name="connsiteY3" fmla="*/ 17813 h 243989"/>
              <a:gd name="connsiteX4" fmla="*/ 706582 w 831273"/>
              <a:gd name="connsiteY4" fmla="*/ 5938 h 243989"/>
              <a:gd name="connsiteX5" fmla="*/ 688769 w 831273"/>
              <a:gd name="connsiteY5" fmla="*/ 0 h 243989"/>
              <a:gd name="connsiteX6" fmla="*/ 617517 w 831273"/>
              <a:gd name="connsiteY6" fmla="*/ 5938 h 243989"/>
              <a:gd name="connsiteX7" fmla="*/ 575953 w 831273"/>
              <a:gd name="connsiteY7" fmla="*/ 11875 h 243989"/>
              <a:gd name="connsiteX8" fmla="*/ 397823 w 831273"/>
              <a:gd name="connsiteY8" fmla="*/ 17813 h 243989"/>
              <a:gd name="connsiteX9" fmla="*/ 344384 w 831273"/>
              <a:gd name="connsiteY9" fmla="*/ 53439 h 243989"/>
              <a:gd name="connsiteX10" fmla="*/ 326571 w 831273"/>
              <a:gd name="connsiteY10" fmla="*/ 65314 h 243989"/>
              <a:gd name="connsiteX11" fmla="*/ 255319 w 831273"/>
              <a:gd name="connsiteY11" fmla="*/ 89065 h 243989"/>
              <a:gd name="connsiteX12" fmla="*/ 237506 w 831273"/>
              <a:gd name="connsiteY12" fmla="*/ 95003 h 243989"/>
              <a:gd name="connsiteX13" fmla="*/ 219693 w 831273"/>
              <a:gd name="connsiteY13" fmla="*/ 106878 h 243989"/>
              <a:gd name="connsiteX14" fmla="*/ 184067 w 831273"/>
              <a:gd name="connsiteY14" fmla="*/ 118753 h 243989"/>
              <a:gd name="connsiteX15" fmla="*/ 166254 w 831273"/>
              <a:gd name="connsiteY15" fmla="*/ 124691 h 243989"/>
              <a:gd name="connsiteX16" fmla="*/ 148442 w 831273"/>
              <a:gd name="connsiteY16" fmla="*/ 130629 h 243989"/>
              <a:gd name="connsiteX17" fmla="*/ 130629 w 831273"/>
              <a:gd name="connsiteY17" fmla="*/ 136566 h 243989"/>
              <a:gd name="connsiteX18" fmla="*/ 118753 w 831273"/>
              <a:gd name="connsiteY18" fmla="*/ 148442 h 243989"/>
              <a:gd name="connsiteX19" fmla="*/ 100940 w 831273"/>
              <a:gd name="connsiteY19" fmla="*/ 160317 h 243989"/>
              <a:gd name="connsiteX20" fmla="*/ 89065 w 831273"/>
              <a:gd name="connsiteY20" fmla="*/ 195943 h 243989"/>
              <a:gd name="connsiteX21" fmla="*/ 77190 w 831273"/>
              <a:gd name="connsiteY21" fmla="*/ 213756 h 243989"/>
              <a:gd name="connsiteX22" fmla="*/ 47501 w 831273"/>
              <a:gd name="connsiteY22" fmla="*/ 237506 h 243989"/>
              <a:gd name="connsiteX23" fmla="*/ 29688 w 831273"/>
              <a:gd name="connsiteY23" fmla="*/ 243444 h 243989"/>
              <a:gd name="connsiteX24" fmla="*/ 0 w 831273"/>
              <a:gd name="connsiteY24" fmla="*/ 243444 h 243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31273" h="243989">
                <a:moveTo>
                  <a:pt x="831273" y="47501"/>
                </a:moveTo>
                <a:cubicBezTo>
                  <a:pt x="821377" y="43543"/>
                  <a:pt x="811696" y="38997"/>
                  <a:pt x="801584" y="35626"/>
                </a:cubicBezTo>
                <a:cubicBezTo>
                  <a:pt x="793842" y="33045"/>
                  <a:pt x="785650" y="32033"/>
                  <a:pt x="777834" y="29688"/>
                </a:cubicBezTo>
                <a:cubicBezTo>
                  <a:pt x="765844" y="26091"/>
                  <a:pt x="754083" y="21771"/>
                  <a:pt x="742208" y="17813"/>
                </a:cubicBezTo>
                <a:lnTo>
                  <a:pt x="706582" y="5938"/>
                </a:lnTo>
                <a:lnTo>
                  <a:pt x="688769" y="0"/>
                </a:lnTo>
                <a:cubicBezTo>
                  <a:pt x="665018" y="1979"/>
                  <a:pt x="641219" y="3443"/>
                  <a:pt x="617517" y="5938"/>
                </a:cubicBezTo>
                <a:cubicBezTo>
                  <a:pt x="603599" y="7403"/>
                  <a:pt x="589928" y="11120"/>
                  <a:pt x="575953" y="11875"/>
                </a:cubicBezTo>
                <a:cubicBezTo>
                  <a:pt x="516630" y="15082"/>
                  <a:pt x="457200" y="15834"/>
                  <a:pt x="397823" y="17813"/>
                </a:cubicBezTo>
                <a:lnTo>
                  <a:pt x="344384" y="53439"/>
                </a:lnTo>
                <a:cubicBezTo>
                  <a:pt x="338446" y="57397"/>
                  <a:pt x="333341" y="63057"/>
                  <a:pt x="326571" y="65314"/>
                </a:cubicBezTo>
                <a:lnTo>
                  <a:pt x="255319" y="89065"/>
                </a:lnTo>
                <a:cubicBezTo>
                  <a:pt x="249381" y="91044"/>
                  <a:pt x="242714" y="91531"/>
                  <a:pt x="237506" y="95003"/>
                </a:cubicBezTo>
                <a:cubicBezTo>
                  <a:pt x="231568" y="98961"/>
                  <a:pt x="226214" y="103980"/>
                  <a:pt x="219693" y="106878"/>
                </a:cubicBezTo>
                <a:cubicBezTo>
                  <a:pt x="208254" y="111962"/>
                  <a:pt x="195942" y="114795"/>
                  <a:pt x="184067" y="118753"/>
                </a:cubicBezTo>
                <a:lnTo>
                  <a:pt x="166254" y="124691"/>
                </a:lnTo>
                <a:lnTo>
                  <a:pt x="148442" y="130629"/>
                </a:lnTo>
                <a:lnTo>
                  <a:pt x="130629" y="136566"/>
                </a:lnTo>
                <a:cubicBezTo>
                  <a:pt x="126670" y="140525"/>
                  <a:pt x="123125" y="144945"/>
                  <a:pt x="118753" y="148442"/>
                </a:cubicBezTo>
                <a:cubicBezTo>
                  <a:pt x="113181" y="152900"/>
                  <a:pt x="104722" y="154266"/>
                  <a:pt x="100940" y="160317"/>
                </a:cubicBezTo>
                <a:cubicBezTo>
                  <a:pt x="94306" y="170932"/>
                  <a:pt x="96008" y="185528"/>
                  <a:pt x="89065" y="195943"/>
                </a:cubicBezTo>
                <a:cubicBezTo>
                  <a:pt x="85107" y="201881"/>
                  <a:pt x="81648" y="208184"/>
                  <a:pt x="77190" y="213756"/>
                </a:cubicBezTo>
                <a:cubicBezTo>
                  <a:pt x="69827" y="222959"/>
                  <a:pt x="57787" y="232363"/>
                  <a:pt x="47501" y="237506"/>
                </a:cubicBezTo>
                <a:cubicBezTo>
                  <a:pt x="41903" y="240305"/>
                  <a:pt x="35899" y="242668"/>
                  <a:pt x="29688" y="243444"/>
                </a:cubicBezTo>
                <a:cubicBezTo>
                  <a:pt x="19868" y="244672"/>
                  <a:pt x="9896" y="243444"/>
                  <a:pt x="0" y="243444"/>
                </a:cubicBezTo>
              </a:path>
            </a:pathLst>
          </a:custGeom>
          <a:noFill/>
          <a:ln w="76200" cmpd="sng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รูปแบบอิสระ 5"/>
          <p:cNvSpPr/>
          <p:nvPr/>
        </p:nvSpPr>
        <p:spPr>
          <a:xfrm>
            <a:off x="813460" y="1881717"/>
            <a:ext cx="249382" cy="65836"/>
          </a:xfrm>
          <a:custGeom>
            <a:avLst/>
            <a:gdLst>
              <a:gd name="connsiteX0" fmla="*/ 249382 w 249382"/>
              <a:gd name="connsiteY0" fmla="*/ 6460 h 65836"/>
              <a:gd name="connsiteX1" fmla="*/ 106878 w 249382"/>
              <a:gd name="connsiteY1" fmla="*/ 6460 h 65836"/>
              <a:gd name="connsiteX2" fmla="*/ 71252 w 249382"/>
              <a:gd name="connsiteY2" fmla="*/ 18335 h 65836"/>
              <a:gd name="connsiteX3" fmla="*/ 53439 w 249382"/>
              <a:gd name="connsiteY3" fmla="*/ 24273 h 65836"/>
              <a:gd name="connsiteX4" fmla="*/ 41563 w 249382"/>
              <a:gd name="connsiteY4" fmla="*/ 36148 h 65836"/>
              <a:gd name="connsiteX5" fmla="*/ 23750 w 249382"/>
              <a:gd name="connsiteY5" fmla="*/ 42086 h 65836"/>
              <a:gd name="connsiteX6" fmla="*/ 0 w 249382"/>
              <a:gd name="connsiteY6" fmla="*/ 65836 h 6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382" h="65836">
                <a:moveTo>
                  <a:pt x="249382" y="6460"/>
                </a:moveTo>
                <a:cubicBezTo>
                  <a:pt x="185533" y="75"/>
                  <a:pt x="177487" y="-4131"/>
                  <a:pt x="106878" y="6460"/>
                </a:cubicBezTo>
                <a:cubicBezTo>
                  <a:pt x="94499" y="8317"/>
                  <a:pt x="83127" y="14377"/>
                  <a:pt x="71252" y="18335"/>
                </a:cubicBezTo>
                <a:lnTo>
                  <a:pt x="53439" y="24273"/>
                </a:lnTo>
                <a:cubicBezTo>
                  <a:pt x="49480" y="28231"/>
                  <a:pt x="46363" y="33268"/>
                  <a:pt x="41563" y="36148"/>
                </a:cubicBezTo>
                <a:cubicBezTo>
                  <a:pt x="36196" y="39368"/>
                  <a:pt x="28637" y="38176"/>
                  <a:pt x="23750" y="42086"/>
                </a:cubicBezTo>
                <a:cubicBezTo>
                  <a:pt x="-24010" y="80295"/>
                  <a:pt x="38990" y="46343"/>
                  <a:pt x="0" y="65836"/>
                </a:cubicBezTo>
              </a:path>
            </a:pathLst>
          </a:custGeom>
          <a:noFill/>
          <a:ln w="76200" cmpd="sng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รูปแบบอิสระ 7"/>
          <p:cNvSpPr/>
          <p:nvPr/>
        </p:nvSpPr>
        <p:spPr>
          <a:xfrm>
            <a:off x="1810987" y="2300213"/>
            <a:ext cx="1003465" cy="656743"/>
          </a:xfrm>
          <a:custGeom>
            <a:avLst/>
            <a:gdLst>
              <a:gd name="connsiteX0" fmla="*/ 1003465 w 1003465"/>
              <a:gd name="connsiteY0" fmla="*/ 235169 h 656743"/>
              <a:gd name="connsiteX1" fmla="*/ 973777 w 1003465"/>
              <a:gd name="connsiteY1" fmla="*/ 217356 h 656743"/>
              <a:gd name="connsiteX2" fmla="*/ 955964 w 1003465"/>
              <a:gd name="connsiteY2" fmla="*/ 211418 h 656743"/>
              <a:gd name="connsiteX3" fmla="*/ 926275 w 1003465"/>
              <a:gd name="connsiteY3" fmla="*/ 187668 h 656743"/>
              <a:gd name="connsiteX4" fmla="*/ 890649 w 1003465"/>
              <a:gd name="connsiteY4" fmla="*/ 175792 h 656743"/>
              <a:gd name="connsiteX5" fmla="*/ 872836 w 1003465"/>
              <a:gd name="connsiteY5" fmla="*/ 169855 h 656743"/>
              <a:gd name="connsiteX6" fmla="*/ 860961 w 1003465"/>
              <a:gd name="connsiteY6" fmla="*/ 157979 h 656743"/>
              <a:gd name="connsiteX7" fmla="*/ 825335 w 1003465"/>
              <a:gd name="connsiteY7" fmla="*/ 146104 h 656743"/>
              <a:gd name="connsiteX8" fmla="*/ 789709 w 1003465"/>
              <a:gd name="connsiteY8" fmla="*/ 134229 h 656743"/>
              <a:gd name="connsiteX9" fmla="*/ 771896 w 1003465"/>
              <a:gd name="connsiteY9" fmla="*/ 128291 h 656743"/>
              <a:gd name="connsiteX10" fmla="*/ 754083 w 1003465"/>
              <a:gd name="connsiteY10" fmla="*/ 116416 h 656743"/>
              <a:gd name="connsiteX11" fmla="*/ 718457 w 1003465"/>
              <a:gd name="connsiteY11" fmla="*/ 104540 h 656743"/>
              <a:gd name="connsiteX12" fmla="*/ 700644 w 1003465"/>
              <a:gd name="connsiteY12" fmla="*/ 98603 h 656743"/>
              <a:gd name="connsiteX13" fmla="*/ 653143 w 1003465"/>
              <a:gd name="connsiteY13" fmla="*/ 74852 h 656743"/>
              <a:gd name="connsiteX14" fmla="*/ 635330 w 1003465"/>
              <a:gd name="connsiteY14" fmla="*/ 62977 h 656743"/>
              <a:gd name="connsiteX15" fmla="*/ 599704 w 1003465"/>
              <a:gd name="connsiteY15" fmla="*/ 51101 h 656743"/>
              <a:gd name="connsiteX16" fmla="*/ 564078 w 1003465"/>
              <a:gd name="connsiteY16" fmla="*/ 39226 h 656743"/>
              <a:gd name="connsiteX17" fmla="*/ 510639 w 1003465"/>
              <a:gd name="connsiteY17" fmla="*/ 21413 h 656743"/>
              <a:gd name="connsiteX18" fmla="*/ 469075 w 1003465"/>
              <a:gd name="connsiteY18" fmla="*/ 9538 h 656743"/>
              <a:gd name="connsiteX19" fmla="*/ 421574 w 1003465"/>
              <a:gd name="connsiteY19" fmla="*/ 3600 h 656743"/>
              <a:gd name="connsiteX20" fmla="*/ 267195 w 1003465"/>
              <a:gd name="connsiteY20" fmla="*/ 21413 h 656743"/>
              <a:gd name="connsiteX21" fmla="*/ 255319 w 1003465"/>
              <a:gd name="connsiteY21" fmla="*/ 33288 h 656743"/>
              <a:gd name="connsiteX22" fmla="*/ 243444 w 1003465"/>
              <a:gd name="connsiteY22" fmla="*/ 68914 h 656743"/>
              <a:gd name="connsiteX23" fmla="*/ 237507 w 1003465"/>
              <a:gd name="connsiteY23" fmla="*/ 86727 h 656743"/>
              <a:gd name="connsiteX24" fmla="*/ 225631 w 1003465"/>
              <a:gd name="connsiteY24" fmla="*/ 98603 h 656743"/>
              <a:gd name="connsiteX25" fmla="*/ 201881 w 1003465"/>
              <a:gd name="connsiteY25" fmla="*/ 134229 h 656743"/>
              <a:gd name="connsiteX26" fmla="*/ 190005 w 1003465"/>
              <a:gd name="connsiteY26" fmla="*/ 146104 h 656743"/>
              <a:gd name="connsiteX27" fmla="*/ 160317 w 1003465"/>
              <a:gd name="connsiteY27" fmla="*/ 187668 h 656743"/>
              <a:gd name="connsiteX28" fmla="*/ 148442 w 1003465"/>
              <a:gd name="connsiteY28" fmla="*/ 205481 h 656743"/>
              <a:gd name="connsiteX29" fmla="*/ 136566 w 1003465"/>
              <a:gd name="connsiteY29" fmla="*/ 217356 h 656743"/>
              <a:gd name="connsiteX30" fmla="*/ 100940 w 1003465"/>
              <a:gd name="connsiteY30" fmla="*/ 264857 h 656743"/>
              <a:gd name="connsiteX31" fmla="*/ 83127 w 1003465"/>
              <a:gd name="connsiteY31" fmla="*/ 276732 h 656743"/>
              <a:gd name="connsiteX32" fmla="*/ 65314 w 1003465"/>
              <a:gd name="connsiteY32" fmla="*/ 306421 h 656743"/>
              <a:gd name="connsiteX33" fmla="*/ 59377 w 1003465"/>
              <a:gd name="connsiteY33" fmla="*/ 324234 h 656743"/>
              <a:gd name="connsiteX34" fmla="*/ 29688 w 1003465"/>
              <a:gd name="connsiteY34" fmla="*/ 353922 h 656743"/>
              <a:gd name="connsiteX35" fmla="*/ 0 w 1003465"/>
              <a:gd name="connsiteY35" fmla="*/ 383610 h 656743"/>
              <a:gd name="connsiteX36" fmla="*/ 11875 w 1003465"/>
              <a:gd name="connsiteY36" fmla="*/ 472675 h 656743"/>
              <a:gd name="connsiteX37" fmla="*/ 17813 w 1003465"/>
              <a:gd name="connsiteY37" fmla="*/ 502364 h 656743"/>
              <a:gd name="connsiteX38" fmla="*/ 23751 w 1003465"/>
              <a:gd name="connsiteY38" fmla="*/ 520177 h 656743"/>
              <a:gd name="connsiteX39" fmla="*/ 29688 w 1003465"/>
              <a:gd name="connsiteY39" fmla="*/ 555803 h 656743"/>
              <a:gd name="connsiteX40" fmla="*/ 35626 w 1003465"/>
              <a:gd name="connsiteY40" fmla="*/ 573616 h 656743"/>
              <a:gd name="connsiteX41" fmla="*/ 35626 w 1003465"/>
              <a:gd name="connsiteY41" fmla="*/ 656743 h 6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03465" h="656743">
                <a:moveTo>
                  <a:pt x="1003465" y="235169"/>
                </a:moveTo>
                <a:cubicBezTo>
                  <a:pt x="993569" y="229231"/>
                  <a:pt x="984099" y="222517"/>
                  <a:pt x="973777" y="217356"/>
                </a:cubicBezTo>
                <a:cubicBezTo>
                  <a:pt x="968179" y="214557"/>
                  <a:pt x="961331" y="214638"/>
                  <a:pt x="955964" y="211418"/>
                </a:cubicBezTo>
                <a:cubicBezTo>
                  <a:pt x="920713" y="190268"/>
                  <a:pt x="972110" y="208039"/>
                  <a:pt x="926275" y="187668"/>
                </a:cubicBezTo>
                <a:cubicBezTo>
                  <a:pt x="914836" y="182584"/>
                  <a:pt x="902524" y="179750"/>
                  <a:pt x="890649" y="175792"/>
                </a:cubicBezTo>
                <a:lnTo>
                  <a:pt x="872836" y="169855"/>
                </a:lnTo>
                <a:cubicBezTo>
                  <a:pt x="868878" y="165896"/>
                  <a:pt x="865968" y="160483"/>
                  <a:pt x="860961" y="157979"/>
                </a:cubicBezTo>
                <a:cubicBezTo>
                  <a:pt x="849765" y="152381"/>
                  <a:pt x="837210" y="150062"/>
                  <a:pt x="825335" y="146104"/>
                </a:cubicBezTo>
                <a:lnTo>
                  <a:pt x="789709" y="134229"/>
                </a:lnTo>
                <a:cubicBezTo>
                  <a:pt x="783771" y="132250"/>
                  <a:pt x="777104" y="131763"/>
                  <a:pt x="771896" y="128291"/>
                </a:cubicBezTo>
                <a:cubicBezTo>
                  <a:pt x="765958" y="124333"/>
                  <a:pt x="760604" y="119314"/>
                  <a:pt x="754083" y="116416"/>
                </a:cubicBezTo>
                <a:cubicBezTo>
                  <a:pt x="742644" y="111332"/>
                  <a:pt x="730332" y="108498"/>
                  <a:pt x="718457" y="104540"/>
                </a:cubicBezTo>
                <a:lnTo>
                  <a:pt x="700644" y="98603"/>
                </a:lnTo>
                <a:cubicBezTo>
                  <a:pt x="661616" y="59572"/>
                  <a:pt x="735003" y="129424"/>
                  <a:pt x="653143" y="74852"/>
                </a:cubicBezTo>
                <a:cubicBezTo>
                  <a:pt x="647205" y="70894"/>
                  <a:pt x="641851" y="65875"/>
                  <a:pt x="635330" y="62977"/>
                </a:cubicBezTo>
                <a:cubicBezTo>
                  <a:pt x="623891" y="57893"/>
                  <a:pt x="611579" y="55059"/>
                  <a:pt x="599704" y="51101"/>
                </a:cubicBezTo>
                <a:lnTo>
                  <a:pt x="564078" y="39226"/>
                </a:lnTo>
                <a:lnTo>
                  <a:pt x="510639" y="21413"/>
                </a:lnTo>
                <a:cubicBezTo>
                  <a:pt x="496516" y="16705"/>
                  <a:pt x="483993" y="12024"/>
                  <a:pt x="469075" y="9538"/>
                </a:cubicBezTo>
                <a:cubicBezTo>
                  <a:pt x="453335" y="6915"/>
                  <a:pt x="437408" y="5579"/>
                  <a:pt x="421574" y="3600"/>
                </a:cubicBezTo>
                <a:cubicBezTo>
                  <a:pt x="340583" y="7122"/>
                  <a:pt x="313100" y="-15309"/>
                  <a:pt x="267195" y="21413"/>
                </a:cubicBezTo>
                <a:cubicBezTo>
                  <a:pt x="262823" y="24910"/>
                  <a:pt x="259278" y="29330"/>
                  <a:pt x="255319" y="33288"/>
                </a:cubicBezTo>
                <a:lnTo>
                  <a:pt x="243444" y="68914"/>
                </a:lnTo>
                <a:cubicBezTo>
                  <a:pt x="241465" y="74852"/>
                  <a:pt x="241933" y="82301"/>
                  <a:pt x="237507" y="86727"/>
                </a:cubicBezTo>
                <a:cubicBezTo>
                  <a:pt x="233548" y="90686"/>
                  <a:pt x="228990" y="94124"/>
                  <a:pt x="225631" y="98603"/>
                </a:cubicBezTo>
                <a:cubicBezTo>
                  <a:pt x="217068" y="110021"/>
                  <a:pt x="211973" y="124137"/>
                  <a:pt x="201881" y="134229"/>
                </a:cubicBezTo>
                <a:lnTo>
                  <a:pt x="190005" y="146104"/>
                </a:lnTo>
                <a:cubicBezTo>
                  <a:pt x="175278" y="190290"/>
                  <a:pt x="197885" y="131315"/>
                  <a:pt x="160317" y="187668"/>
                </a:cubicBezTo>
                <a:cubicBezTo>
                  <a:pt x="156359" y="193606"/>
                  <a:pt x="152900" y="199909"/>
                  <a:pt x="148442" y="205481"/>
                </a:cubicBezTo>
                <a:cubicBezTo>
                  <a:pt x="144945" y="209852"/>
                  <a:pt x="139925" y="212877"/>
                  <a:pt x="136566" y="217356"/>
                </a:cubicBezTo>
                <a:cubicBezTo>
                  <a:pt x="122313" y="236359"/>
                  <a:pt x="117965" y="251238"/>
                  <a:pt x="100940" y="264857"/>
                </a:cubicBezTo>
                <a:cubicBezTo>
                  <a:pt x="95368" y="269315"/>
                  <a:pt x="89065" y="272774"/>
                  <a:pt x="83127" y="276732"/>
                </a:cubicBezTo>
                <a:cubicBezTo>
                  <a:pt x="66309" y="327191"/>
                  <a:pt x="89765" y="265668"/>
                  <a:pt x="65314" y="306421"/>
                </a:cubicBezTo>
                <a:cubicBezTo>
                  <a:pt x="62094" y="311788"/>
                  <a:pt x="63132" y="319227"/>
                  <a:pt x="59377" y="324234"/>
                </a:cubicBezTo>
                <a:cubicBezTo>
                  <a:pt x="50980" y="335430"/>
                  <a:pt x="37451" y="342277"/>
                  <a:pt x="29688" y="353922"/>
                </a:cubicBezTo>
                <a:cubicBezTo>
                  <a:pt x="13855" y="377673"/>
                  <a:pt x="23751" y="367777"/>
                  <a:pt x="0" y="383610"/>
                </a:cubicBezTo>
                <a:cubicBezTo>
                  <a:pt x="5376" y="431993"/>
                  <a:pt x="4262" y="430804"/>
                  <a:pt x="11875" y="472675"/>
                </a:cubicBezTo>
                <a:cubicBezTo>
                  <a:pt x="13680" y="482605"/>
                  <a:pt x="15365" y="492573"/>
                  <a:pt x="17813" y="502364"/>
                </a:cubicBezTo>
                <a:cubicBezTo>
                  <a:pt x="19331" y="508436"/>
                  <a:pt x="21772" y="514239"/>
                  <a:pt x="23751" y="520177"/>
                </a:cubicBezTo>
                <a:cubicBezTo>
                  <a:pt x="25730" y="532052"/>
                  <a:pt x="27076" y="544051"/>
                  <a:pt x="29688" y="555803"/>
                </a:cubicBezTo>
                <a:cubicBezTo>
                  <a:pt x="31046" y="561913"/>
                  <a:pt x="35258" y="567368"/>
                  <a:pt x="35626" y="573616"/>
                </a:cubicBezTo>
                <a:cubicBezTo>
                  <a:pt x="37253" y="601277"/>
                  <a:pt x="35626" y="629034"/>
                  <a:pt x="35626" y="656743"/>
                </a:cubicBezTo>
              </a:path>
            </a:pathLst>
          </a:custGeom>
          <a:noFill/>
          <a:ln w="76200" cmpd="sng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รูปแบบอิสระ 8"/>
          <p:cNvSpPr/>
          <p:nvPr/>
        </p:nvSpPr>
        <p:spPr>
          <a:xfrm>
            <a:off x="2309751" y="3651662"/>
            <a:ext cx="832005" cy="1395351"/>
          </a:xfrm>
          <a:custGeom>
            <a:avLst/>
            <a:gdLst>
              <a:gd name="connsiteX0" fmla="*/ 0 w 832005"/>
              <a:gd name="connsiteY0" fmla="*/ 1395351 h 1395351"/>
              <a:gd name="connsiteX1" fmla="*/ 11875 w 832005"/>
              <a:gd name="connsiteY1" fmla="*/ 1365663 h 1395351"/>
              <a:gd name="connsiteX2" fmla="*/ 29688 w 832005"/>
              <a:gd name="connsiteY2" fmla="*/ 1359725 h 1395351"/>
              <a:gd name="connsiteX3" fmla="*/ 47501 w 832005"/>
              <a:gd name="connsiteY3" fmla="*/ 1347850 h 1395351"/>
              <a:gd name="connsiteX4" fmla="*/ 89065 w 832005"/>
              <a:gd name="connsiteY4" fmla="*/ 1318161 h 1395351"/>
              <a:gd name="connsiteX5" fmla="*/ 124691 w 832005"/>
              <a:gd name="connsiteY5" fmla="*/ 1288473 h 1395351"/>
              <a:gd name="connsiteX6" fmla="*/ 142504 w 832005"/>
              <a:gd name="connsiteY6" fmla="*/ 1282535 h 1395351"/>
              <a:gd name="connsiteX7" fmla="*/ 160317 w 832005"/>
              <a:gd name="connsiteY7" fmla="*/ 1270660 h 1395351"/>
              <a:gd name="connsiteX8" fmla="*/ 195943 w 832005"/>
              <a:gd name="connsiteY8" fmla="*/ 1258785 h 1395351"/>
              <a:gd name="connsiteX9" fmla="*/ 219693 w 832005"/>
              <a:gd name="connsiteY9" fmla="*/ 1151907 h 1395351"/>
              <a:gd name="connsiteX10" fmla="*/ 237506 w 832005"/>
              <a:gd name="connsiteY10" fmla="*/ 1050967 h 1395351"/>
              <a:gd name="connsiteX11" fmla="*/ 249381 w 832005"/>
              <a:gd name="connsiteY11" fmla="*/ 1039091 h 1395351"/>
              <a:gd name="connsiteX12" fmla="*/ 273132 w 832005"/>
              <a:gd name="connsiteY12" fmla="*/ 967839 h 1395351"/>
              <a:gd name="connsiteX13" fmla="*/ 279070 w 832005"/>
              <a:gd name="connsiteY13" fmla="*/ 950026 h 1395351"/>
              <a:gd name="connsiteX14" fmla="*/ 285007 w 832005"/>
              <a:gd name="connsiteY14" fmla="*/ 932213 h 1395351"/>
              <a:gd name="connsiteX15" fmla="*/ 285007 w 832005"/>
              <a:gd name="connsiteY15" fmla="*/ 771896 h 1395351"/>
              <a:gd name="connsiteX16" fmla="*/ 296883 w 832005"/>
              <a:gd name="connsiteY16" fmla="*/ 736270 h 1395351"/>
              <a:gd name="connsiteX17" fmla="*/ 302820 w 832005"/>
              <a:gd name="connsiteY17" fmla="*/ 718457 h 1395351"/>
              <a:gd name="connsiteX18" fmla="*/ 308758 w 832005"/>
              <a:gd name="connsiteY18" fmla="*/ 700644 h 1395351"/>
              <a:gd name="connsiteX19" fmla="*/ 320633 w 832005"/>
              <a:gd name="connsiteY19" fmla="*/ 682832 h 1395351"/>
              <a:gd name="connsiteX20" fmla="*/ 332509 w 832005"/>
              <a:gd name="connsiteY20" fmla="*/ 647206 h 1395351"/>
              <a:gd name="connsiteX21" fmla="*/ 338446 w 832005"/>
              <a:gd name="connsiteY21" fmla="*/ 629393 h 1395351"/>
              <a:gd name="connsiteX22" fmla="*/ 350322 w 832005"/>
              <a:gd name="connsiteY22" fmla="*/ 617517 h 1395351"/>
              <a:gd name="connsiteX23" fmla="*/ 362197 w 832005"/>
              <a:gd name="connsiteY23" fmla="*/ 599704 h 1395351"/>
              <a:gd name="connsiteX24" fmla="*/ 380010 w 832005"/>
              <a:gd name="connsiteY24" fmla="*/ 587829 h 1395351"/>
              <a:gd name="connsiteX25" fmla="*/ 409698 w 832005"/>
              <a:gd name="connsiteY25" fmla="*/ 534390 h 1395351"/>
              <a:gd name="connsiteX26" fmla="*/ 433449 w 832005"/>
              <a:gd name="connsiteY26" fmla="*/ 510639 h 1395351"/>
              <a:gd name="connsiteX27" fmla="*/ 445324 w 832005"/>
              <a:gd name="connsiteY27" fmla="*/ 492826 h 1395351"/>
              <a:gd name="connsiteX28" fmla="*/ 451262 w 832005"/>
              <a:gd name="connsiteY28" fmla="*/ 475013 h 1395351"/>
              <a:gd name="connsiteX29" fmla="*/ 469075 w 832005"/>
              <a:gd name="connsiteY29" fmla="*/ 463138 h 1395351"/>
              <a:gd name="connsiteX30" fmla="*/ 475013 w 832005"/>
              <a:gd name="connsiteY30" fmla="*/ 445325 h 1395351"/>
              <a:gd name="connsiteX31" fmla="*/ 492826 w 832005"/>
              <a:gd name="connsiteY31" fmla="*/ 433450 h 1395351"/>
              <a:gd name="connsiteX32" fmla="*/ 504701 w 832005"/>
              <a:gd name="connsiteY32" fmla="*/ 421574 h 1395351"/>
              <a:gd name="connsiteX33" fmla="*/ 528452 w 832005"/>
              <a:gd name="connsiteY33" fmla="*/ 397824 h 1395351"/>
              <a:gd name="connsiteX34" fmla="*/ 575953 w 832005"/>
              <a:gd name="connsiteY34" fmla="*/ 362198 h 1395351"/>
              <a:gd name="connsiteX35" fmla="*/ 635330 w 832005"/>
              <a:gd name="connsiteY35" fmla="*/ 344385 h 1395351"/>
              <a:gd name="connsiteX36" fmla="*/ 789709 w 832005"/>
              <a:gd name="connsiteY36" fmla="*/ 338447 h 1395351"/>
              <a:gd name="connsiteX37" fmla="*/ 801584 w 832005"/>
              <a:gd name="connsiteY37" fmla="*/ 320634 h 1395351"/>
              <a:gd name="connsiteX38" fmla="*/ 813459 w 832005"/>
              <a:gd name="connsiteY38" fmla="*/ 237507 h 1395351"/>
              <a:gd name="connsiteX39" fmla="*/ 819397 w 832005"/>
              <a:gd name="connsiteY39" fmla="*/ 219694 h 1395351"/>
              <a:gd name="connsiteX40" fmla="*/ 831272 w 832005"/>
              <a:gd name="connsiteY40" fmla="*/ 0 h 139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32005" h="1395351">
                <a:moveTo>
                  <a:pt x="0" y="1395351"/>
                </a:moveTo>
                <a:cubicBezTo>
                  <a:pt x="3958" y="1385455"/>
                  <a:pt x="5052" y="1373851"/>
                  <a:pt x="11875" y="1365663"/>
                </a:cubicBezTo>
                <a:cubicBezTo>
                  <a:pt x="15882" y="1360855"/>
                  <a:pt x="24090" y="1362524"/>
                  <a:pt x="29688" y="1359725"/>
                </a:cubicBezTo>
                <a:cubicBezTo>
                  <a:pt x="36071" y="1356534"/>
                  <a:pt x="42083" y="1352494"/>
                  <a:pt x="47501" y="1347850"/>
                </a:cubicBezTo>
                <a:cubicBezTo>
                  <a:pt x="83363" y="1317111"/>
                  <a:pt x="56334" y="1329072"/>
                  <a:pt x="89065" y="1318161"/>
                </a:cubicBezTo>
                <a:cubicBezTo>
                  <a:pt x="102198" y="1305028"/>
                  <a:pt x="108157" y="1296740"/>
                  <a:pt x="124691" y="1288473"/>
                </a:cubicBezTo>
                <a:cubicBezTo>
                  <a:pt x="130289" y="1285674"/>
                  <a:pt x="136906" y="1285334"/>
                  <a:pt x="142504" y="1282535"/>
                </a:cubicBezTo>
                <a:cubicBezTo>
                  <a:pt x="148887" y="1279344"/>
                  <a:pt x="153796" y="1273558"/>
                  <a:pt x="160317" y="1270660"/>
                </a:cubicBezTo>
                <a:cubicBezTo>
                  <a:pt x="171756" y="1265576"/>
                  <a:pt x="195943" y="1258785"/>
                  <a:pt x="195943" y="1258785"/>
                </a:cubicBezTo>
                <a:cubicBezTo>
                  <a:pt x="243878" y="1210848"/>
                  <a:pt x="226704" y="1243050"/>
                  <a:pt x="219693" y="1151907"/>
                </a:cubicBezTo>
                <a:cubicBezTo>
                  <a:pt x="220202" y="1146313"/>
                  <a:pt x="222476" y="1065998"/>
                  <a:pt x="237506" y="1050967"/>
                </a:cubicBezTo>
                <a:lnTo>
                  <a:pt x="249381" y="1039091"/>
                </a:lnTo>
                <a:lnTo>
                  <a:pt x="273132" y="967839"/>
                </a:lnTo>
                <a:lnTo>
                  <a:pt x="279070" y="950026"/>
                </a:lnTo>
                <a:lnTo>
                  <a:pt x="285007" y="932213"/>
                </a:lnTo>
                <a:cubicBezTo>
                  <a:pt x="280484" y="864365"/>
                  <a:pt x="274197" y="836757"/>
                  <a:pt x="285007" y="771896"/>
                </a:cubicBezTo>
                <a:cubicBezTo>
                  <a:pt x="287065" y="759549"/>
                  <a:pt x="292925" y="748145"/>
                  <a:pt x="296883" y="736270"/>
                </a:cubicBezTo>
                <a:lnTo>
                  <a:pt x="302820" y="718457"/>
                </a:lnTo>
                <a:cubicBezTo>
                  <a:pt x="304799" y="712519"/>
                  <a:pt x="305286" y="705852"/>
                  <a:pt x="308758" y="700644"/>
                </a:cubicBezTo>
                <a:cubicBezTo>
                  <a:pt x="312716" y="694707"/>
                  <a:pt x="317735" y="689353"/>
                  <a:pt x="320633" y="682832"/>
                </a:cubicBezTo>
                <a:cubicBezTo>
                  <a:pt x="325717" y="671393"/>
                  <a:pt x="328551" y="659081"/>
                  <a:pt x="332509" y="647206"/>
                </a:cubicBezTo>
                <a:cubicBezTo>
                  <a:pt x="334488" y="641268"/>
                  <a:pt x="334020" y="633819"/>
                  <a:pt x="338446" y="629393"/>
                </a:cubicBezTo>
                <a:cubicBezTo>
                  <a:pt x="342405" y="625434"/>
                  <a:pt x="346825" y="621889"/>
                  <a:pt x="350322" y="617517"/>
                </a:cubicBezTo>
                <a:cubicBezTo>
                  <a:pt x="354780" y="611945"/>
                  <a:pt x="357151" y="604750"/>
                  <a:pt x="362197" y="599704"/>
                </a:cubicBezTo>
                <a:cubicBezTo>
                  <a:pt x="367243" y="594658"/>
                  <a:pt x="374072" y="591787"/>
                  <a:pt x="380010" y="587829"/>
                </a:cubicBezTo>
                <a:cubicBezTo>
                  <a:pt x="387477" y="565431"/>
                  <a:pt x="389283" y="554805"/>
                  <a:pt x="409698" y="534390"/>
                </a:cubicBezTo>
                <a:cubicBezTo>
                  <a:pt x="417615" y="526473"/>
                  <a:pt x="427239" y="519955"/>
                  <a:pt x="433449" y="510639"/>
                </a:cubicBezTo>
                <a:cubicBezTo>
                  <a:pt x="437407" y="504701"/>
                  <a:pt x="442133" y="499209"/>
                  <a:pt x="445324" y="492826"/>
                </a:cubicBezTo>
                <a:cubicBezTo>
                  <a:pt x="448123" y="487228"/>
                  <a:pt x="447352" y="479900"/>
                  <a:pt x="451262" y="475013"/>
                </a:cubicBezTo>
                <a:cubicBezTo>
                  <a:pt x="455720" y="469441"/>
                  <a:pt x="463137" y="467096"/>
                  <a:pt x="469075" y="463138"/>
                </a:cubicBezTo>
                <a:cubicBezTo>
                  <a:pt x="471054" y="457200"/>
                  <a:pt x="471103" y="450212"/>
                  <a:pt x="475013" y="445325"/>
                </a:cubicBezTo>
                <a:cubicBezTo>
                  <a:pt x="479471" y="439753"/>
                  <a:pt x="487254" y="437908"/>
                  <a:pt x="492826" y="433450"/>
                </a:cubicBezTo>
                <a:cubicBezTo>
                  <a:pt x="497197" y="429953"/>
                  <a:pt x="500743" y="425533"/>
                  <a:pt x="504701" y="421574"/>
                </a:cubicBezTo>
                <a:cubicBezTo>
                  <a:pt x="515258" y="389905"/>
                  <a:pt x="502062" y="413658"/>
                  <a:pt x="528452" y="397824"/>
                </a:cubicBezTo>
                <a:cubicBezTo>
                  <a:pt x="563626" y="376719"/>
                  <a:pt x="501996" y="386852"/>
                  <a:pt x="575953" y="362198"/>
                </a:cubicBezTo>
                <a:cubicBezTo>
                  <a:pt x="581476" y="360357"/>
                  <a:pt x="624107" y="345133"/>
                  <a:pt x="635330" y="344385"/>
                </a:cubicBezTo>
                <a:cubicBezTo>
                  <a:pt x="686714" y="340960"/>
                  <a:pt x="738249" y="340426"/>
                  <a:pt x="789709" y="338447"/>
                </a:cubicBezTo>
                <a:cubicBezTo>
                  <a:pt x="793667" y="332509"/>
                  <a:pt x="799950" y="327580"/>
                  <a:pt x="801584" y="320634"/>
                </a:cubicBezTo>
                <a:cubicBezTo>
                  <a:pt x="807995" y="293388"/>
                  <a:pt x="804607" y="264061"/>
                  <a:pt x="813459" y="237507"/>
                </a:cubicBezTo>
                <a:lnTo>
                  <a:pt x="819397" y="219694"/>
                </a:lnTo>
                <a:cubicBezTo>
                  <a:pt x="836427" y="83448"/>
                  <a:pt x="831272" y="156605"/>
                  <a:pt x="831272" y="0"/>
                </a:cubicBezTo>
              </a:path>
            </a:pathLst>
          </a:custGeom>
          <a:noFill/>
          <a:ln w="76200" cmpd="sng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รูปแบบอิสระ 10"/>
          <p:cNvSpPr/>
          <p:nvPr/>
        </p:nvSpPr>
        <p:spPr>
          <a:xfrm>
            <a:off x="688769" y="3348842"/>
            <a:ext cx="1353801" cy="314696"/>
          </a:xfrm>
          <a:custGeom>
            <a:avLst/>
            <a:gdLst>
              <a:gd name="connsiteX0" fmla="*/ 0 w 1353801"/>
              <a:gd name="connsiteY0" fmla="*/ 59376 h 314696"/>
              <a:gd name="connsiteX1" fmla="*/ 89065 w 1353801"/>
              <a:gd name="connsiteY1" fmla="*/ 65314 h 314696"/>
              <a:gd name="connsiteX2" fmla="*/ 124691 w 1353801"/>
              <a:gd name="connsiteY2" fmla="*/ 77189 h 314696"/>
              <a:gd name="connsiteX3" fmla="*/ 142504 w 1353801"/>
              <a:gd name="connsiteY3" fmla="*/ 83127 h 314696"/>
              <a:gd name="connsiteX4" fmla="*/ 237506 w 1353801"/>
              <a:gd name="connsiteY4" fmla="*/ 89064 h 314696"/>
              <a:gd name="connsiteX5" fmla="*/ 273132 w 1353801"/>
              <a:gd name="connsiteY5" fmla="*/ 100940 h 314696"/>
              <a:gd name="connsiteX6" fmla="*/ 302821 w 1353801"/>
              <a:gd name="connsiteY6" fmla="*/ 124690 h 314696"/>
              <a:gd name="connsiteX7" fmla="*/ 332509 w 1353801"/>
              <a:gd name="connsiteY7" fmla="*/ 148441 h 314696"/>
              <a:gd name="connsiteX8" fmla="*/ 344384 w 1353801"/>
              <a:gd name="connsiteY8" fmla="*/ 166254 h 314696"/>
              <a:gd name="connsiteX9" fmla="*/ 368135 w 1353801"/>
              <a:gd name="connsiteY9" fmla="*/ 190005 h 314696"/>
              <a:gd name="connsiteX10" fmla="*/ 391886 w 1353801"/>
              <a:gd name="connsiteY10" fmla="*/ 213755 h 314696"/>
              <a:gd name="connsiteX11" fmla="*/ 415636 w 1353801"/>
              <a:gd name="connsiteY11" fmla="*/ 243444 h 314696"/>
              <a:gd name="connsiteX12" fmla="*/ 433449 w 1353801"/>
              <a:gd name="connsiteY12" fmla="*/ 249381 h 314696"/>
              <a:gd name="connsiteX13" fmla="*/ 480950 w 1353801"/>
              <a:gd name="connsiteY13" fmla="*/ 285007 h 314696"/>
              <a:gd name="connsiteX14" fmla="*/ 498763 w 1353801"/>
              <a:gd name="connsiteY14" fmla="*/ 296883 h 314696"/>
              <a:gd name="connsiteX15" fmla="*/ 516576 w 1353801"/>
              <a:gd name="connsiteY15" fmla="*/ 302820 h 314696"/>
              <a:gd name="connsiteX16" fmla="*/ 528452 w 1353801"/>
              <a:gd name="connsiteY16" fmla="*/ 314696 h 314696"/>
              <a:gd name="connsiteX17" fmla="*/ 587828 w 1353801"/>
              <a:gd name="connsiteY17" fmla="*/ 308758 h 314696"/>
              <a:gd name="connsiteX18" fmla="*/ 623454 w 1353801"/>
              <a:gd name="connsiteY18" fmla="*/ 296883 h 314696"/>
              <a:gd name="connsiteX19" fmla="*/ 635330 w 1353801"/>
              <a:gd name="connsiteY19" fmla="*/ 285007 h 314696"/>
              <a:gd name="connsiteX20" fmla="*/ 801584 w 1353801"/>
              <a:gd name="connsiteY20" fmla="*/ 267194 h 314696"/>
              <a:gd name="connsiteX21" fmla="*/ 1015340 w 1353801"/>
              <a:gd name="connsiteY21" fmla="*/ 267194 h 314696"/>
              <a:gd name="connsiteX22" fmla="*/ 1050966 w 1353801"/>
              <a:gd name="connsiteY22" fmla="*/ 273132 h 314696"/>
              <a:gd name="connsiteX23" fmla="*/ 1098467 w 1353801"/>
              <a:gd name="connsiteY23" fmla="*/ 285007 h 314696"/>
              <a:gd name="connsiteX24" fmla="*/ 1169719 w 1353801"/>
              <a:gd name="connsiteY24" fmla="*/ 279070 h 314696"/>
              <a:gd name="connsiteX25" fmla="*/ 1187532 w 1353801"/>
              <a:gd name="connsiteY25" fmla="*/ 249381 h 314696"/>
              <a:gd name="connsiteX26" fmla="*/ 1199408 w 1353801"/>
              <a:gd name="connsiteY26" fmla="*/ 237506 h 314696"/>
              <a:gd name="connsiteX27" fmla="*/ 1229096 w 1353801"/>
              <a:gd name="connsiteY27" fmla="*/ 195942 h 314696"/>
              <a:gd name="connsiteX28" fmla="*/ 1252847 w 1353801"/>
              <a:gd name="connsiteY28" fmla="*/ 166254 h 314696"/>
              <a:gd name="connsiteX29" fmla="*/ 1264722 w 1353801"/>
              <a:gd name="connsiteY29" fmla="*/ 130628 h 314696"/>
              <a:gd name="connsiteX30" fmla="*/ 1270660 w 1353801"/>
              <a:gd name="connsiteY30" fmla="*/ 112815 h 314696"/>
              <a:gd name="connsiteX31" fmla="*/ 1294410 w 1353801"/>
              <a:gd name="connsiteY31" fmla="*/ 77189 h 314696"/>
              <a:gd name="connsiteX32" fmla="*/ 1306286 w 1353801"/>
              <a:gd name="connsiteY32" fmla="*/ 65314 h 314696"/>
              <a:gd name="connsiteX33" fmla="*/ 1330036 w 1353801"/>
              <a:gd name="connsiteY33" fmla="*/ 29688 h 314696"/>
              <a:gd name="connsiteX34" fmla="*/ 1353787 w 1353801"/>
              <a:gd name="connsiteY34" fmla="*/ 0 h 31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53801" h="314696">
                <a:moveTo>
                  <a:pt x="0" y="59376"/>
                </a:moveTo>
                <a:cubicBezTo>
                  <a:pt x="29688" y="61355"/>
                  <a:pt x="59610" y="61106"/>
                  <a:pt x="89065" y="65314"/>
                </a:cubicBezTo>
                <a:cubicBezTo>
                  <a:pt x="101457" y="67084"/>
                  <a:pt x="112816" y="73231"/>
                  <a:pt x="124691" y="77189"/>
                </a:cubicBezTo>
                <a:cubicBezTo>
                  <a:pt x="130629" y="79168"/>
                  <a:pt x="136257" y="82737"/>
                  <a:pt x="142504" y="83127"/>
                </a:cubicBezTo>
                <a:lnTo>
                  <a:pt x="237506" y="89064"/>
                </a:lnTo>
                <a:cubicBezTo>
                  <a:pt x="249381" y="93023"/>
                  <a:pt x="264280" y="92089"/>
                  <a:pt x="273132" y="100940"/>
                </a:cubicBezTo>
                <a:cubicBezTo>
                  <a:pt x="301816" y="129621"/>
                  <a:pt x="265357" y="94718"/>
                  <a:pt x="302821" y="124690"/>
                </a:cubicBezTo>
                <a:cubicBezTo>
                  <a:pt x="345124" y="158533"/>
                  <a:pt x="277683" y="111891"/>
                  <a:pt x="332509" y="148441"/>
                </a:cubicBezTo>
                <a:cubicBezTo>
                  <a:pt x="336467" y="154379"/>
                  <a:pt x="339740" y="160836"/>
                  <a:pt x="344384" y="166254"/>
                </a:cubicBezTo>
                <a:cubicBezTo>
                  <a:pt x="351670" y="174755"/>
                  <a:pt x="368135" y="190005"/>
                  <a:pt x="368135" y="190005"/>
                </a:cubicBezTo>
                <a:cubicBezTo>
                  <a:pt x="378692" y="221674"/>
                  <a:pt x="365496" y="197921"/>
                  <a:pt x="391886" y="213755"/>
                </a:cubicBezTo>
                <a:cubicBezTo>
                  <a:pt x="416094" y="228280"/>
                  <a:pt x="391367" y="224029"/>
                  <a:pt x="415636" y="243444"/>
                </a:cubicBezTo>
                <a:cubicBezTo>
                  <a:pt x="420523" y="247354"/>
                  <a:pt x="427511" y="247402"/>
                  <a:pt x="433449" y="249381"/>
                </a:cubicBezTo>
                <a:cubicBezTo>
                  <a:pt x="467563" y="283496"/>
                  <a:pt x="449860" y="274645"/>
                  <a:pt x="480950" y="285007"/>
                </a:cubicBezTo>
                <a:cubicBezTo>
                  <a:pt x="486888" y="288966"/>
                  <a:pt x="492380" y="293692"/>
                  <a:pt x="498763" y="296883"/>
                </a:cubicBezTo>
                <a:cubicBezTo>
                  <a:pt x="504361" y="299682"/>
                  <a:pt x="511209" y="299600"/>
                  <a:pt x="516576" y="302820"/>
                </a:cubicBezTo>
                <a:cubicBezTo>
                  <a:pt x="521377" y="305700"/>
                  <a:pt x="524493" y="310737"/>
                  <a:pt x="528452" y="314696"/>
                </a:cubicBezTo>
                <a:cubicBezTo>
                  <a:pt x="548244" y="312717"/>
                  <a:pt x="568278" y="312424"/>
                  <a:pt x="587828" y="308758"/>
                </a:cubicBezTo>
                <a:cubicBezTo>
                  <a:pt x="600131" y="306451"/>
                  <a:pt x="623454" y="296883"/>
                  <a:pt x="623454" y="296883"/>
                </a:cubicBezTo>
                <a:cubicBezTo>
                  <a:pt x="627413" y="292924"/>
                  <a:pt x="630323" y="287511"/>
                  <a:pt x="635330" y="285007"/>
                </a:cubicBezTo>
                <a:cubicBezTo>
                  <a:pt x="684080" y="260632"/>
                  <a:pt x="756739" y="269233"/>
                  <a:pt x="801584" y="267194"/>
                </a:cubicBezTo>
                <a:cubicBezTo>
                  <a:pt x="880332" y="240948"/>
                  <a:pt x="824172" y="257391"/>
                  <a:pt x="1015340" y="267194"/>
                </a:cubicBezTo>
                <a:cubicBezTo>
                  <a:pt x="1027363" y="267811"/>
                  <a:pt x="1039121" y="270978"/>
                  <a:pt x="1050966" y="273132"/>
                </a:cubicBezTo>
                <a:cubicBezTo>
                  <a:pt x="1082490" y="278864"/>
                  <a:pt x="1073747" y="276768"/>
                  <a:pt x="1098467" y="285007"/>
                </a:cubicBezTo>
                <a:cubicBezTo>
                  <a:pt x="1122218" y="283028"/>
                  <a:pt x="1146415" y="284064"/>
                  <a:pt x="1169719" y="279070"/>
                </a:cubicBezTo>
                <a:cubicBezTo>
                  <a:pt x="1183532" y="276110"/>
                  <a:pt x="1182607" y="257590"/>
                  <a:pt x="1187532" y="249381"/>
                </a:cubicBezTo>
                <a:cubicBezTo>
                  <a:pt x="1190412" y="244581"/>
                  <a:pt x="1195449" y="241464"/>
                  <a:pt x="1199408" y="237506"/>
                </a:cubicBezTo>
                <a:cubicBezTo>
                  <a:pt x="1214135" y="193320"/>
                  <a:pt x="1191528" y="252295"/>
                  <a:pt x="1229096" y="195942"/>
                </a:cubicBezTo>
                <a:cubicBezTo>
                  <a:pt x="1244076" y="173471"/>
                  <a:pt x="1235925" y="183175"/>
                  <a:pt x="1252847" y="166254"/>
                </a:cubicBezTo>
                <a:lnTo>
                  <a:pt x="1264722" y="130628"/>
                </a:lnTo>
                <a:cubicBezTo>
                  <a:pt x="1266701" y="124690"/>
                  <a:pt x="1267188" y="118023"/>
                  <a:pt x="1270660" y="112815"/>
                </a:cubicBezTo>
                <a:cubicBezTo>
                  <a:pt x="1278577" y="100940"/>
                  <a:pt x="1284318" y="87281"/>
                  <a:pt x="1294410" y="77189"/>
                </a:cubicBezTo>
                <a:cubicBezTo>
                  <a:pt x="1298369" y="73231"/>
                  <a:pt x="1302927" y="69793"/>
                  <a:pt x="1306286" y="65314"/>
                </a:cubicBezTo>
                <a:cubicBezTo>
                  <a:pt x="1314849" y="53896"/>
                  <a:pt x="1319944" y="39780"/>
                  <a:pt x="1330036" y="29688"/>
                </a:cubicBezTo>
                <a:cubicBezTo>
                  <a:pt x="1355186" y="4538"/>
                  <a:pt x="1353787" y="17133"/>
                  <a:pt x="1353787" y="0"/>
                </a:cubicBezTo>
              </a:path>
            </a:pathLst>
          </a:custGeom>
          <a:noFill/>
          <a:ln w="76200" cmpd="sng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25513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4" grpId="0" uiExpand="1" build="p"/>
      <p:bldP spid="3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7"/>
          <p:cNvSpPr txBox="1">
            <a:spLocks noChangeArrowheads="1"/>
          </p:cNvSpPr>
          <p:nvPr/>
        </p:nvSpPr>
        <p:spPr bwMode="gray">
          <a:xfrm>
            <a:off x="2212975" y="2630488"/>
            <a:ext cx="18415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th-TH">
              <a:solidFill>
                <a:prstClr val="black"/>
              </a:solidFill>
            </a:endParaRPr>
          </a:p>
        </p:txBody>
      </p:sp>
      <p:pic>
        <p:nvPicPr>
          <p:cNvPr id="1331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59" y="112540"/>
            <a:ext cx="1082257" cy="10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457890"/>
            <a:ext cx="9107488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20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แขวงทางหลวงนครสวรรค์ที่ 2 (ตากฟ้า)        สำนักงานทางหลวงที่ 11          กรมทางหลวง           กระทรวงคมนาคม</a:t>
            </a:r>
            <a:endParaRPr lang="en-US" sz="2000" b="1" cap="all" dirty="0">
              <a:ln w="9000" cmpd="sng">
                <a:solidFill>
                  <a:srgbClr val="39639D">
                    <a:shade val="50000"/>
                    <a:satMod val="12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5" y="117989"/>
            <a:ext cx="7848871" cy="92333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b="1" cap="all" dirty="0" smtClean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แนวคิดและแผนการพัฒนา/ปรับปรุง/บำรุงรักษาโครงข่ายทางหลวง</a:t>
            </a:r>
          </a:p>
          <a:p>
            <a:pPr algn="ctr">
              <a:defRPr/>
            </a:pPr>
            <a:r>
              <a:rPr lang="th-TH" sz="2600" b="1" cap="all" dirty="0" smtClean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8.</a:t>
            </a:r>
            <a:r>
              <a:rPr lang="th-TH" sz="24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โครงข่ายทางหลวงอื่นๆที่จังหวัดให้</a:t>
            </a:r>
            <a:r>
              <a:rPr lang="th-TH" sz="2400" b="1" cap="all" dirty="0" smtClean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ความสำคัญ</a:t>
            </a:r>
            <a:endParaRPr lang="en-US" sz="2400" b="1" cap="all" dirty="0">
              <a:ln w="9000" cmpd="sng">
                <a:solidFill>
                  <a:srgbClr val="39639D">
                    <a:shade val="50000"/>
                    <a:satMod val="12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7322" y="1041117"/>
            <a:ext cx="49501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prstClr val="black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โครงการขยายทางหลวงเป็น 4 ช่องจราจร</a:t>
            </a:r>
          </a:p>
          <a:p>
            <a:r>
              <a:rPr lang="th-TH" sz="2400" dirty="0" smtClean="0">
                <a:solidFill>
                  <a:srgbClr val="9900CC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บนทางหลวงหมายเลข 225  เกรียงไกรกลาง - ศรีมงคล</a:t>
            </a:r>
          </a:p>
          <a:p>
            <a:r>
              <a:rPr lang="th-TH" sz="2400" dirty="0" smtClean="0">
                <a:solidFill>
                  <a:srgbClr val="9900CC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กม.10+000 - 93+190 เป็นตอนๆ </a:t>
            </a:r>
          </a:p>
          <a:p>
            <a:pPr marL="180975" indent="-180975">
              <a:buFont typeface="+mj-lt"/>
              <a:buAutoNum type="arabicPeriod"/>
            </a:pPr>
            <a:r>
              <a:rPr lang="th-TH" sz="2000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ตอน 6 กม.10+000-21+794 ระยะทาง 10.794 กม. </a:t>
            </a:r>
            <a:r>
              <a:rPr lang="th-TH" sz="2000" dirty="0" err="1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งป</a:t>
            </a:r>
            <a:r>
              <a:rPr lang="th-TH" sz="2000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ม. </a:t>
            </a:r>
            <a:r>
              <a:rPr lang="th-TH" sz="2000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460.000 </a:t>
            </a:r>
            <a:r>
              <a:rPr lang="th-TH" sz="2000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ลบ.</a:t>
            </a:r>
          </a:p>
          <a:p>
            <a:pPr marL="180975" indent="-180975">
              <a:buFont typeface="+mj-lt"/>
              <a:buAutoNum type="arabicPeriod"/>
            </a:pPr>
            <a:r>
              <a:rPr lang="th-TH" sz="2000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ตอน 7 กม.21+794+32+357 ระยะทาง 10.563 กม. </a:t>
            </a:r>
            <a:r>
              <a:rPr lang="th-TH" sz="2000" dirty="0" err="1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งป</a:t>
            </a:r>
            <a:r>
              <a:rPr lang="th-TH" sz="2000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ม. 420.000 </a:t>
            </a:r>
            <a:r>
              <a:rPr lang="th-TH" sz="2000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ลบ.</a:t>
            </a:r>
            <a:br>
              <a:rPr lang="th-TH" sz="2000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</a:br>
            <a:r>
              <a:rPr lang="th-TH" sz="2000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(แผนแม่บทเดิม 2550-2559)</a:t>
            </a:r>
            <a:endParaRPr lang="th-TH" sz="2000" dirty="0" smtClean="0">
              <a:solidFill>
                <a:srgbClr val="006600"/>
              </a:solidFill>
              <a:latin typeface="Angsana News" panose="02020603050405020304" pitchFamily="18" charset="-34"/>
              <a:cs typeface="Angsana News" panose="02020603050405020304" pitchFamily="18" charset="-34"/>
            </a:endParaRPr>
          </a:p>
          <a:p>
            <a:pPr marL="180975" indent="-180975">
              <a:buFont typeface="+mj-lt"/>
              <a:buAutoNum type="arabicPeriod"/>
            </a:pPr>
            <a:r>
              <a:rPr lang="th-TH" sz="2000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ตอน12 กม.53+650-59+650 ระยะทาง  6.000 กม. </a:t>
            </a:r>
            <a:r>
              <a:rPr lang="th-TH" sz="2000" dirty="0" err="1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งป</a:t>
            </a:r>
            <a:r>
              <a:rPr lang="th-TH" sz="2000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ม. 237.000 ลบ.</a:t>
            </a:r>
          </a:p>
          <a:p>
            <a:pPr marL="180975" indent="-180975">
              <a:buFont typeface="+mj-lt"/>
              <a:buAutoNum type="arabicPeriod"/>
            </a:pPr>
            <a:r>
              <a:rPr lang="th-TH" sz="2000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ตอน 13 กม.59+650-65+650 ระยะทาง 6.000 กม. </a:t>
            </a:r>
            <a:r>
              <a:rPr lang="th-TH" sz="2000" dirty="0" err="1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งป</a:t>
            </a:r>
            <a:r>
              <a:rPr lang="th-TH" sz="2000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ม. 237.000 ลบ.</a:t>
            </a:r>
          </a:p>
          <a:p>
            <a:pPr marL="180975" indent="-180975">
              <a:buFont typeface="+mj-lt"/>
              <a:buAutoNum type="arabicPeriod"/>
            </a:pPr>
            <a:r>
              <a:rPr lang="th-TH" sz="2000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ตอน 14 กม.65+650-71+600  ระยะทาง 5.950 กม. </a:t>
            </a:r>
            <a:r>
              <a:rPr lang="th-TH" sz="2000" dirty="0" err="1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งป</a:t>
            </a:r>
            <a:r>
              <a:rPr lang="th-TH" sz="2000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ม. 235.000 ลบ.</a:t>
            </a:r>
          </a:p>
          <a:p>
            <a:r>
              <a:rPr lang="th-TH" sz="2000" dirty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	</a:t>
            </a:r>
            <a:r>
              <a:rPr lang="th-TH" sz="2000" dirty="0" smtClean="0">
                <a:solidFill>
                  <a:srgbClr val="9900CC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รวมระยะทาง 39.307 กม. </a:t>
            </a:r>
            <a:r>
              <a:rPr lang="th-TH" sz="2000" dirty="0" err="1" smtClean="0">
                <a:solidFill>
                  <a:srgbClr val="9900CC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งป</a:t>
            </a:r>
            <a:r>
              <a:rPr lang="th-TH" sz="2000" dirty="0" smtClean="0">
                <a:solidFill>
                  <a:srgbClr val="9900CC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ม.รวม </a:t>
            </a:r>
            <a:r>
              <a:rPr lang="th-TH" sz="2000" dirty="0" smtClean="0">
                <a:solidFill>
                  <a:srgbClr val="9900CC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1,589.000 </a:t>
            </a:r>
            <a:r>
              <a:rPr lang="th-TH" sz="2400" dirty="0" smtClean="0">
                <a:solidFill>
                  <a:srgbClr val="9900CC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ลบ.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4008" y="5517232"/>
            <a:ext cx="4176464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b="1" spc="50" dirty="0" smtClean="0">
                <a:ln w="11430"/>
                <a:solidFill>
                  <a:srgbClr val="99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แผนที่จังหวัดให้ความสำคัญ</a:t>
            </a:r>
          </a:p>
          <a:p>
            <a:pPr algn="ctr"/>
            <a:r>
              <a:rPr lang="th-TH" b="1" spc="50" dirty="0" smtClean="0">
                <a:ln w="11430"/>
                <a:solidFill>
                  <a:srgbClr val="99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สำนักสำรวจออกแบบ(2550-2558)</a:t>
            </a:r>
            <a:endParaRPr lang="th-TH" b="1" spc="50" dirty="0">
              <a:ln w="11430"/>
              <a:solidFill>
                <a:srgbClr val="99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43" t="18172" r="17879" b="19496"/>
          <a:stretch/>
        </p:blipFill>
        <p:spPr>
          <a:xfrm>
            <a:off x="251520" y="1401287"/>
            <a:ext cx="3847649" cy="48903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73954" y="4501569"/>
            <a:ext cx="4725144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prstClr val="black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วัตถุประสงค์ของโครงการ</a:t>
            </a:r>
          </a:p>
          <a:p>
            <a:pPr algn="just" defTabSz="542925"/>
            <a:r>
              <a:rPr lang="th-TH" sz="2000" dirty="0" smtClean="0">
                <a:solidFill>
                  <a:srgbClr val="9900CC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	เป็นทางเชื่อมระหว่างภาค เริ่มจาก กาญจนบุรี นครสวรรค์ อุบลราชธานี ช่องเม็ก</a:t>
            </a:r>
          </a:p>
        </p:txBody>
      </p:sp>
      <p:sp>
        <p:nvSpPr>
          <p:cNvPr id="13" name="รูปแบบอิสระ 12"/>
          <p:cNvSpPr/>
          <p:nvPr/>
        </p:nvSpPr>
        <p:spPr>
          <a:xfrm>
            <a:off x="403907" y="1929777"/>
            <a:ext cx="3590282" cy="964888"/>
          </a:xfrm>
          <a:custGeom>
            <a:avLst/>
            <a:gdLst>
              <a:gd name="connsiteX0" fmla="*/ 0 w 3590282"/>
              <a:gd name="connsiteY0" fmla="*/ 964888 h 964888"/>
              <a:gd name="connsiteX1" fmla="*/ 33659 w 3590282"/>
              <a:gd name="connsiteY1" fmla="*/ 959278 h 964888"/>
              <a:gd name="connsiteX2" fmla="*/ 50488 w 3590282"/>
              <a:gd name="connsiteY2" fmla="*/ 953668 h 964888"/>
              <a:gd name="connsiteX3" fmla="*/ 84147 w 3590282"/>
              <a:gd name="connsiteY3" fmla="*/ 948059 h 964888"/>
              <a:gd name="connsiteX4" fmla="*/ 106586 w 3590282"/>
              <a:gd name="connsiteY4" fmla="*/ 942449 h 964888"/>
              <a:gd name="connsiteX5" fmla="*/ 123416 w 3590282"/>
              <a:gd name="connsiteY5" fmla="*/ 931229 h 964888"/>
              <a:gd name="connsiteX6" fmla="*/ 145855 w 3590282"/>
              <a:gd name="connsiteY6" fmla="*/ 897570 h 964888"/>
              <a:gd name="connsiteX7" fmla="*/ 157075 w 3590282"/>
              <a:gd name="connsiteY7" fmla="*/ 880741 h 964888"/>
              <a:gd name="connsiteX8" fmla="*/ 168294 w 3590282"/>
              <a:gd name="connsiteY8" fmla="*/ 863911 h 964888"/>
              <a:gd name="connsiteX9" fmla="*/ 185124 w 3590282"/>
              <a:gd name="connsiteY9" fmla="*/ 847082 h 964888"/>
              <a:gd name="connsiteX10" fmla="*/ 201953 w 3590282"/>
              <a:gd name="connsiteY10" fmla="*/ 796594 h 964888"/>
              <a:gd name="connsiteX11" fmla="*/ 207563 w 3590282"/>
              <a:gd name="connsiteY11" fmla="*/ 779764 h 964888"/>
              <a:gd name="connsiteX12" fmla="*/ 213173 w 3590282"/>
              <a:gd name="connsiteY12" fmla="*/ 762935 h 964888"/>
              <a:gd name="connsiteX13" fmla="*/ 218783 w 3590282"/>
              <a:gd name="connsiteY13" fmla="*/ 701227 h 964888"/>
              <a:gd name="connsiteX14" fmla="*/ 224392 w 3590282"/>
              <a:gd name="connsiteY14" fmla="*/ 678787 h 964888"/>
              <a:gd name="connsiteX15" fmla="*/ 230002 w 3590282"/>
              <a:gd name="connsiteY15" fmla="*/ 645129 h 964888"/>
              <a:gd name="connsiteX16" fmla="*/ 230002 w 3590282"/>
              <a:gd name="connsiteY16" fmla="*/ 437565 h 964888"/>
              <a:gd name="connsiteX17" fmla="*/ 224392 w 3590282"/>
              <a:gd name="connsiteY17" fmla="*/ 420736 h 964888"/>
              <a:gd name="connsiteX18" fmla="*/ 235612 w 3590282"/>
              <a:gd name="connsiteY18" fmla="*/ 319759 h 964888"/>
              <a:gd name="connsiteX19" fmla="*/ 241222 w 3590282"/>
              <a:gd name="connsiteY19" fmla="*/ 185124 h 964888"/>
              <a:gd name="connsiteX20" fmla="*/ 258051 w 3590282"/>
              <a:gd name="connsiteY20" fmla="*/ 168294 h 964888"/>
              <a:gd name="connsiteX21" fmla="*/ 291710 w 3590282"/>
              <a:gd name="connsiteY21" fmla="*/ 145855 h 964888"/>
              <a:gd name="connsiteX22" fmla="*/ 308540 w 3590282"/>
              <a:gd name="connsiteY22" fmla="*/ 129025 h 964888"/>
              <a:gd name="connsiteX23" fmla="*/ 342199 w 3590282"/>
              <a:gd name="connsiteY23" fmla="*/ 106586 h 964888"/>
              <a:gd name="connsiteX24" fmla="*/ 359028 w 3590282"/>
              <a:gd name="connsiteY24" fmla="*/ 95367 h 964888"/>
              <a:gd name="connsiteX25" fmla="*/ 392687 w 3590282"/>
              <a:gd name="connsiteY25" fmla="*/ 67317 h 964888"/>
              <a:gd name="connsiteX26" fmla="*/ 409516 w 3590282"/>
              <a:gd name="connsiteY26" fmla="*/ 61708 h 964888"/>
              <a:gd name="connsiteX27" fmla="*/ 437565 w 3590282"/>
              <a:gd name="connsiteY27" fmla="*/ 67317 h 964888"/>
              <a:gd name="connsiteX28" fmla="*/ 471224 w 3590282"/>
              <a:gd name="connsiteY28" fmla="*/ 89757 h 964888"/>
              <a:gd name="connsiteX29" fmla="*/ 488054 w 3590282"/>
              <a:gd name="connsiteY29" fmla="*/ 95367 h 964888"/>
              <a:gd name="connsiteX30" fmla="*/ 594640 w 3590282"/>
              <a:gd name="connsiteY30" fmla="*/ 84147 h 964888"/>
              <a:gd name="connsiteX31" fmla="*/ 628299 w 3590282"/>
              <a:gd name="connsiteY31" fmla="*/ 56098 h 964888"/>
              <a:gd name="connsiteX32" fmla="*/ 650738 w 3590282"/>
              <a:gd name="connsiteY32" fmla="*/ 22439 h 964888"/>
              <a:gd name="connsiteX33" fmla="*/ 661958 w 3590282"/>
              <a:gd name="connsiteY33" fmla="*/ 5610 h 964888"/>
              <a:gd name="connsiteX34" fmla="*/ 678787 w 3590282"/>
              <a:gd name="connsiteY34" fmla="*/ 0 h 964888"/>
              <a:gd name="connsiteX35" fmla="*/ 718056 w 3590282"/>
              <a:gd name="connsiteY35" fmla="*/ 5610 h 964888"/>
              <a:gd name="connsiteX36" fmla="*/ 785374 w 3590282"/>
              <a:gd name="connsiteY36" fmla="*/ 16829 h 964888"/>
              <a:gd name="connsiteX37" fmla="*/ 1093914 w 3590282"/>
              <a:gd name="connsiteY37" fmla="*/ 22439 h 964888"/>
              <a:gd name="connsiteX38" fmla="*/ 1161232 w 3590282"/>
              <a:gd name="connsiteY38" fmla="*/ 44878 h 964888"/>
              <a:gd name="connsiteX39" fmla="*/ 1178061 w 3590282"/>
              <a:gd name="connsiteY39" fmla="*/ 50488 h 964888"/>
              <a:gd name="connsiteX40" fmla="*/ 1194891 w 3590282"/>
              <a:gd name="connsiteY40" fmla="*/ 56098 h 964888"/>
              <a:gd name="connsiteX41" fmla="*/ 1211720 w 3590282"/>
              <a:gd name="connsiteY41" fmla="*/ 67317 h 964888"/>
              <a:gd name="connsiteX42" fmla="*/ 1256599 w 3590282"/>
              <a:gd name="connsiteY42" fmla="*/ 78537 h 964888"/>
              <a:gd name="connsiteX43" fmla="*/ 1273428 w 3590282"/>
              <a:gd name="connsiteY43" fmla="*/ 89757 h 964888"/>
              <a:gd name="connsiteX44" fmla="*/ 1307087 w 3590282"/>
              <a:gd name="connsiteY44" fmla="*/ 100976 h 964888"/>
              <a:gd name="connsiteX45" fmla="*/ 1323916 w 3590282"/>
              <a:gd name="connsiteY45" fmla="*/ 106586 h 964888"/>
              <a:gd name="connsiteX46" fmla="*/ 1357575 w 3590282"/>
              <a:gd name="connsiteY46" fmla="*/ 117806 h 964888"/>
              <a:gd name="connsiteX47" fmla="*/ 1374405 w 3590282"/>
              <a:gd name="connsiteY47" fmla="*/ 123416 h 964888"/>
              <a:gd name="connsiteX48" fmla="*/ 1396844 w 3590282"/>
              <a:gd name="connsiteY48" fmla="*/ 129025 h 964888"/>
              <a:gd name="connsiteX49" fmla="*/ 1430503 w 3590282"/>
              <a:gd name="connsiteY49" fmla="*/ 140245 h 964888"/>
              <a:gd name="connsiteX50" fmla="*/ 1503430 w 3590282"/>
              <a:gd name="connsiteY50" fmla="*/ 134635 h 964888"/>
              <a:gd name="connsiteX51" fmla="*/ 1520260 w 3590282"/>
              <a:gd name="connsiteY51" fmla="*/ 129025 h 964888"/>
              <a:gd name="connsiteX52" fmla="*/ 1531480 w 3590282"/>
              <a:gd name="connsiteY52" fmla="*/ 112196 h 964888"/>
              <a:gd name="connsiteX53" fmla="*/ 1565138 w 3590282"/>
              <a:gd name="connsiteY53" fmla="*/ 100976 h 964888"/>
              <a:gd name="connsiteX54" fmla="*/ 1581968 w 3590282"/>
              <a:gd name="connsiteY54" fmla="*/ 95367 h 964888"/>
              <a:gd name="connsiteX55" fmla="*/ 1615627 w 3590282"/>
              <a:gd name="connsiteY55" fmla="*/ 106586 h 964888"/>
              <a:gd name="connsiteX56" fmla="*/ 1654895 w 3590282"/>
              <a:gd name="connsiteY56" fmla="*/ 117806 h 964888"/>
              <a:gd name="connsiteX57" fmla="*/ 1705384 w 3590282"/>
              <a:gd name="connsiteY57" fmla="*/ 123416 h 964888"/>
              <a:gd name="connsiteX58" fmla="*/ 1722213 w 3590282"/>
              <a:gd name="connsiteY58" fmla="*/ 129025 h 964888"/>
              <a:gd name="connsiteX59" fmla="*/ 1800751 w 3590282"/>
              <a:gd name="connsiteY59" fmla="*/ 112196 h 964888"/>
              <a:gd name="connsiteX60" fmla="*/ 1834410 w 3590282"/>
              <a:gd name="connsiteY60" fmla="*/ 100976 h 964888"/>
              <a:gd name="connsiteX61" fmla="*/ 1851239 w 3590282"/>
              <a:gd name="connsiteY61" fmla="*/ 95367 h 964888"/>
              <a:gd name="connsiteX62" fmla="*/ 2070022 w 3590282"/>
              <a:gd name="connsiteY62" fmla="*/ 100976 h 964888"/>
              <a:gd name="connsiteX63" fmla="*/ 2114900 w 3590282"/>
              <a:gd name="connsiteY63" fmla="*/ 106586 h 964888"/>
              <a:gd name="connsiteX64" fmla="*/ 2232706 w 3590282"/>
              <a:gd name="connsiteY64" fmla="*/ 112196 h 964888"/>
              <a:gd name="connsiteX65" fmla="*/ 2277585 w 3590282"/>
              <a:gd name="connsiteY65" fmla="*/ 117806 h 964888"/>
              <a:gd name="connsiteX66" fmla="*/ 2328073 w 3590282"/>
              <a:gd name="connsiteY66" fmla="*/ 123416 h 964888"/>
              <a:gd name="connsiteX67" fmla="*/ 2367342 w 3590282"/>
              <a:gd name="connsiteY67" fmla="*/ 129025 h 964888"/>
              <a:gd name="connsiteX68" fmla="*/ 2384172 w 3590282"/>
              <a:gd name="connsiteY68" fmla="*/ 134635 h 964888"/>
              <a:gd name="connsiteX69" fmla="*/ 2518807 w 3590282"/>
              <a:gd name="connsiteY69" fmla="*/ 140245 h 964888"/>
              <a:gd name="connsiteX70" fmla="*/ 2530027 w 3590282"/>
              <a:gd name="connsiteY70" fmla="*/ 173904 h 964888"/>
              <a:gd name="connsiteX71" fmla="*/ 2541246 w 3590282"/>
              <a:gd name="connsiteY71" fmla="*/ 190733 h 964888"/>
              <a:gd name="connsiteX72" fmla="*/ 2546856 w 3590282"/>
              <a:gd name="connsiteY72" fmla="*/ 207563 h 964888"/>
              <a:gd name="connsiteX73" fmla="*/ 2563686 w 3590282"/>
              <a:gd name="connsiteY73" fmla="*/ 218783 h 964888"/>
              <a:gd name="connsiteX74" fmla="*/ 2574905 w 3590282"/>
              <a:gd name="connsiteY74" fmla="*/ 235612 h 964888"/>
              <a:gd name="connsiteX75" fmla="*/ 2597345 w 3590282"/>
              <a:gd name="connsiteY75" fmla="*/ 241222 h 964888"/>
              <a:gd name="connsiteX76" fmla="*/ 2709541 w 3590282"/>
              <a:gd name="connsiteY76" fmla="*/ 246832 h 964888"/>
              <a:gd name="connsiteX77" fmla="*/ 2754419 w 3590282"/>
              <a:gd name="connsiteY77" fmla="*/ 252441 h 964888"/>
              <a:gd name="connsiteX78" fmla="*/ 2776859 w 3590282"/>
              <a:gd name="connsiteY78" fmla="*/ 258051 h 964888"/>
              <a:gd name="connsiteX79" fmla="*/ 2821737 w 3590282"/>
              <a:gd name="connsiteY79" fmla="*/ 263661 h 964888"/>
              <a:gd name="connsiteX80" fmla="*/ 2861006 w 3590282"/>
              <a:gd name="connsiteY80" fmla="*/ 269271 h 964888"/>
              <a:gd name="connsiteX81" fmla="*/ 2889055 w 3590282"/>
              <a:gd name="connsiteY81" fmla="*/ 274881 h 964888"/>
              <a:gd name="connsiteX82" fmla="*/ 2973202 w 3590282"/>
              <a:gd name="connsiteY82" fmla="*/ 280490 h 964888"/>
              <a:gd name="connsiteX83" fmla="*/ 3040520 w 3590282"/>
              <a:gd name="connsiteY83" fmla="*/ 302930 h 964888"/>
              <a:gd name="connsiteX84" fmla="*/ 3057349 w 3590282"/>
              <a:gd name="connsiteY84" fmla="*/ 308540 h 964888"/>
              <a:gd name="connsiteX85" fmla="*/ 3091008 w 3590282"/>
              <a:gd name="connsiteY85" fmla="*/ 330979 h 964888"/>
              <a:gd name="connsiteX86" fmla="*/ 3107838 w 3590282"/>
              <a:gd name="connsiteY86" fmla="*/ 336589 h 964888"/>
              <a:gd name="connsiteX87" fmla="*/ 3124667 w 3590282"/>
              <a:gd name="connsiteY87" fmla="*/ 347808 h 964888"/>
              <a:gd name="connsiteX88" fmla="*/ 3158326 w 3590282"/>
              <a:gd name="connsiteY88" fmla="*/ 359028 h 964888"/>
              <a:gd name="connsiteX89" fmla="*/ 3191985 w 3590282"/>
              <a:gd name="connsiteY89" fmla="*/ 370248 h 964888"/>
              <a:gd name="connsiteX90" fmla="*/ 3208814 w 3590282"/>
              <a:gd name="connsiteY90" fmla="*/ 381467 h 964888"/>
              <a:gd name="connsiteX91" fmla="*/ 3242473 w 3590282"/>
              <a:gd name="connsiteY91" fmla="*/ 392687 h 964888"/>
              <a:gd name="connsiteX92" fmla="*/ 3287352 w 3590282"/>
              <a:gd name="connsiteY92" fmla="*/ 387077 h 964888"/>
              <a:gd name="connsiteX93" fmla="*/ 3349060 w 3590282"/>
              <a:gd name="connsiteY93" fmla="*/ 370248 h 964888"/>
              <a:gd name="connsiteX94" fmla="*/ 3427597 w 3590282"/>
              <a:gd name="connsiteY94" fmla="*/ 359028 h 964888"/>
              <a:gd name="connsiteX95" fmla="*/ 3489305 w 3590282"/>
              <a:gd name="connsiteY95" fmla="*/ 347808 h 964888"/>
              <a:gd name="connsiteX96" fmla="*/ 3545403 w 3590282"/>
              <a:gd name="connsiteY96" fmla="*/ 353418 h 964888"/>
              <a:gd name="connsiteX97" fmla="*/ 3562233 w 3590282"/>
              <a:gd name="connsiteY97" fmla="*/ 364638 h 964888"/>
              <a:gd name="connsiteX98" fmla="*/ 3579062 w 3590282"/>
              <a:gd name="connsiteY98" fmla="*/ 370248 h 964888"/>
              <a:gd name="connsiteX99" fmla="*/ 3590282 w 3590282"/>
              <a:gd name="connsiteY99" fmla="*/ 375857 h 96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590282" h="964888">
                <a:moveTo>
                  <a:pt x="0" y="964888"/>
                </a:moveTo>
                <a:cubicBezTo>
                  <a:pt x="11220" y="963018"/>
                  <a:pt x="22555" y="961746"/>
                  <a:pt x="33659" y="959278"/>
                </a:cubicBezTo>
                <a:cubicBezTo>
                  <a:pt x="39431" y="957995"/>
                  <a:pt x="44716" y="954951"/>
                  <a:pt x="50488" y="953668"/>
                </a:cubicBezTo>
                <a:cubicBezTo>
                  <a:pt x="61592" y="951201"/>
                  <a:pt x="72993" y="950290"/>
                  <a:pt x="84147" y="948059"/>
                </a:cubicBezTo>
                <a:cubicBezTo>
                  <a:pt x="91707" y="946547"/>
                  <a:pt x="99106" y="944319"/>
                  <a:pt x="106586" y="942449"/>
                </a:cubicBezTo>
                <a:cubicBezTo>
                  <a:pt x="112196" y="938709"/>
                  <a:pt x="118976" y="936303"/>
                  <a:pt x="123416" y="931229"/>
                </a:cubicBezTo>
                <a:cubicBezTo>
                  <a:pt x="132295" y="921081"/>
                  <a:pt x="138375" y="908790"/>
                  <a:pt x="145855" y="897570"/>
                </a:cubicBezTo>
                <a:lnTo>
                  <a:pt x="157075" y="880741"/>
                </a:lnTo>
                <a:cubicBezTo>
                  <a:pt x="160815" y="875131"/>
                  <a:pt x="163526" y="868678"/>
                  <a:pt x="168294" y="863911"/>
                </a:cubicBezTo>
                <a:lnTo>
                  <a:pt x="185124" y="847082"/>
                </a:lnTo>
                <a:lnTo>
                  <a:pt x="201953" y="796594"/>
                </a:lnTo>
                <a:lnTo>
                  <a:pt x="207563" y="779764"/>
                </a:lnTo>
                <a:lnTo>
                  <a:pt x="213173" y="762935"/>
                </a:lnTo>
                <a:cubicBezTo>
                  <a:pt x="215043" y="742366"/>
                  <a:pt x="216053" y="721700"/>
                  <a:pt x="218783" y="701227"/>
                </a:cubicBezTo>
                <a:cubicBezTo>
                  <a:pt x="219802" y="693584"/>
                  <a:pt x="222880" y="686347"/>
                  <a:pt x="224392" y="678787"/>
                </a:cubicBezTo>
                <a:cubicBezTo>
                  <a:pt x="226623" y="667634"/>
                  <a:pt x="228132" y="656348"/>
                  <a:pt x="230002" y="645129"/>
                </a:cubicBezTo>
                <a:cubicBezTo>
                  <a:pt x="237632" y="545938"/>
                  <a:pt x="239252" y="562437"/>
                  <a:pt x="230002" y="437565"/>
                </a:cubicBezTo>
                <a:cubicBezTo>
                  <a:pt x="229565" y="431668"/>
                  <a:pt x="226262" y="426346"/>
                  <a:pt x="224392" y="420736"/>
                </a:cubicBezTo>
                <a:cubicBezTo>
                  <a:pt x="227896" y="392701"/>
                  <a:pt x="234032" y="346618"/>
                  <a:pt x="235612" y="319759"/>
                </a:cubicBezTo>
                <a:cubicBezTo>
                  <a:pt x="238250" y="274919"/>
                  <a:pt x="234640" y="229556"/>
                  <a:pt x="241222" y="185124"/>
                </a:cubicBezTo>
                <a:cubicBezTo>
                  <a:pt x="242385" y="177276"/>
                  <a:pt x="251789" y="173165"/>
                  <a:pt x="258051" y="168294"/>
                </a:cubicBezTo>
                <a:cubicBezTo>
                  <a:pt x="268695" y="160015"/>
                  <a:pt x="282175" y="155390"/>
                  <a:pt x="291710" y="145855"/>
                </a:cubicBezTo>
                <a:cubicBezTo>
                  <a:pt x="297320" y="140245"/>
                  <a:pt x="302277" y="133896"/>
                  <a:pt x="308540" y="129025"/>
                </a:cubicBezTo>
                <a:cubicBezTo>
                  <a:pt x="319184" y="120746"/>
                  <a:pt x="330979" y="114066"/>
                  <a:pt x="342199" y="106586"/>
                </a:cubicBezTo>
                <a:cubicBezTo>
                  <a:pt x="347809" y="102846"/>
                  <a:pt x="354261" y="100134"/>
                  <a:pt x="359028" y="95367"/>
                </a:cubicBezTo>
                <a:cubicBezTo>
                  <a:pt x="371435" y="82959"/>
                  <a:pt x="377066" y="75127"/>
                  <a:pt x="392687" y="67317"/>
                </a:cubicBezTo>
                <a:cubicBezTo>
                  <a:pt x="397976" y="64673"/>
                  <a:pt x="403906" y="63578"/>
                  <a:pt x="409516" y="61708"/>
                </a:cubicBezTo>
                <a:cubicBezTo>
                  <a:pt x="418866" y="63578"/>
                  <a:pt x="428885" y="63371"/>
                  <a:pt x="437565" y="67317"/>
                </a:cubicBezTo>
                <a:cubicBezTo>
                  <a:pt x="449841" y="72897"/>
                  <a:pt x="458431" y="85493"/>
                  <a:pt x="471224" y="89757"/>
                </a:cubicBezTo>
                <a:lnTo>
                  <a:pt x="488054" y="95367"/>
                </a:lnTo>
                <a:cubicBezTo>
                  <a:pt x="496293" y="94852"/>
                  <a:pt x="566616" y="98159"/>
                  <a:pt x="594640" y="84147"/>
                </a:cubicBezTo>
                <a:cubicBezTo>
                  <a:pt x="606426" y="78254"/>
                  <a:pt x="620404" y="66249"/>
                  <a:pt x="628299" y="56098"/>
                </a:cubicBezTo>
                <a:cubicBezTo>
                  <a:pt x="636578" y="45454"/>
                  <a:pt x="643258" y="33659"/>
                  <a:pt x="650738" y="22439"/>
                </a:cubicBezTo>
                <a:cubicBezTo>
                  <a:pt x="654478" y="16829"/>
                  <a:pt x="655562" y="7742"/>
                  <a:pt x="661958" y="5610"/>
                </a:cubicBezTo>
                <a:lnTo>
                  <a:pt x="678787" y="0"/>
                </a:lnTo>
                <a:cubicBezTo>
                  <a:pt x="691877" y="1870"/>
                  <a:pt x="705047" y="3245"/>
                  <a:pt x="718056" y="5610"/>
                </a:cubicBezTo>
                <a:cubicBezTo>
                  <a:pt x="755262" y="12374"/>
                  <a:pt x="732569" y="15153"/>
                  <a:pt x="785374" y="16829"/>
                </a:cubicBezTo>
                <a:cubicBezTo>
                  <a:pt x="888186" y="20093"/>
                  <a:pt x="991067" y="20569"/>
                  <a:pt x="1093914" y="22439"/>
                </a:cubicBezTo>
                <a:lnTo>
                  <a:pt x="1161232" y="44878"/>
                </a:lnTo>
                <a:lnTo>
                  <a:pt x="1178061" y="50488"/>
                </a:lnTo>
                <a:cubicBezTo>
                  <a:pt x="1183671" y="52358"/>
                  <a:pt x="1189971" y="52818"/>
                  <a:pt x="1194891" y="56098"/>
                </a:cubicBezTo>
                <a:cubicBezTo>
                  <a:pt x="1200501" y="59838"/>
                  <a:pt x="1205384" y="65013"/>
                  <a:pt x="1211720" y="67317"/>
                </a:cubicBezTo>
                <a:cubicBezTo>
                  <a:pt x="1226212" y="72587"/>
                  <a:pt x="1256599" y="78537"/>
                  <a:pt x="1256599" y="78537"/>
                </a:cubicBezTo>
                <a:cubicBezTo>
                  <a:pt x="1262209" y="82277"/>
                  <a:pt x="1267267" y="87019"/>
                  <a:pt x="1273428" y="89757"/>
                </a:cubicBezTo>
                <a:cubicBezTo>
                  <a:pt x="1284235" y="94560"/>
                  <a:pt x="1295867" y="97236"/>
                  <a:pt x="1307087" y="100976"/>
                </a:cubicBezTo>
                <a:lnTo>
                  <a:pt x="1323916" y="106586"/>
                </a:lnTo>
                <a:lnTo>
                  <a:pt x="1357575" y="117806"/>
                </a:lnTo>
                <a:cubicBezTo>
                  <a:pt x="1363185" y="119676"/>
                  <a:pt x="1368668" y="121982"/>
                  <a:pt x="1374405" y="123416"/>
                </a:cubicBezTo>
                <a:cubicBezTo>
                  <a:pt x="1381885" y="125286"/>
                  <a:pt x="1389459" y="126810"/>
                  <a:pt x="1396844" y="129025"/>
                </a:cubicBezTo>
                <a:cubicBezTo>
                  <a:pt x="1408172" y="132423"/>
                  <a:pt x="1430503" y="140245"/>
                  <a:pt x="1430503" y="140245"/>
                </a:cubicBezTo>
                <a:cubicBezTo>
                  <a:pt x="1454812" y="138375"/>
                  <a:pt x="1479237" y="137659"/>
                  <a:pt x="1503430" y="134635"/>
                </a:cubicBezTo>
                <a:cubicBezTo>
                  <a:pt x="1509298" y="133902"/>
                  <a:pt x="1515642" y="132719"/>
                  <a:pt x="1520260" y="129025"/>
                </a:cubicBezTo>
                <a:cubicBezTo>
                  <a:pt x="1525525" y="124813"/>
                  <a:pt x="1525763" y="115769"/>
                  <a:pt x="1531480" y="112196"/>
                </a:cubicBezTo>
                <a:cubicBezTo>
                  <a:pt x="1541509" y="105928"/>
                  <a:pt x="1553919" y="104716"/>
                  <a:pt x="1565138" y="100976"/>
                </a:cubicBezTo>
                <a:lnTo>
                  <a:pt x="1581968" y="95367"/>
                </a:lnTo>
                <a:lnTo>
                  <a:pt x="1615627" y="106586"/>
                </a:lnTo>
                <a:cubicBezTo>
                  <a:pt x="1628196" y="110775"/>
                  <a:pt x="1641811" y="115793"/>
                  <a:pt x="1654895" y="117806"/>
                </a:cubicBezTo>
                <a:cubicBezTo>
                  <a:pt x="1671631" y="120381"/>
                  <a:pt x="1688554" y="121546"/>
                  <a:pt x="1705384" y="123416"/>
                </a:cubicBezTo>
                <a:cubicBezTo>
                  <a:pt x="1710994" y="125286"/>
                  <a:pt x="1716300" y="129025"/>
                  <a:pt x="1722213" y="129025"/>
                </a:cubicBezTo>
                <a:cubicBezTo>
                  <a:pt x="1757600" y="129025"/>
                  <a:pt x="1769441" y="122633"/>
                  <a:pt x="1800751" y="112196"/>
                </a:cubicBezTo>
                <a:lnTo>
                  <a:pt x="1834410" y="100976"/>
                </a:lnTo>
                <a:lnTo>
                  <a:pt x="1851239" y="95367"/>
                </a:lnTo>
                <a:lnTo>
                  <a:pt x="2070022" y="100976"/>
                </a:lnTo>
                <a:cubicBezTo>
                  <a:pt x="2085084" y="101617"/>
                  <a:pt x="2099860" y="105549"/>
                  <a:pt x="2114900" y="106586"/>
                </a:cubicBezTo>
                <a:cubicBezTo>
                  <a:pt x="2154120" y="109291"/>
                  <a:pt x="2193437" y="110326"/>
                  <a:pt x="2232706" y="112196"/>
                </a:cubicBezTo>
                <a:lnTo>
                  <a:pt x="2277585" y="117806"/>
                </a:lnTo>
                <a:lnTo>
                  <a:pt x="2328073" y="123416"/>
                </a:lnTo>
                <a:cubicBezTo>
                  <a:pt x="2341193" y="125056"/>
                  <a:pt x="2354252" y="127155"/>
                  <a:pt x="2367342" y="129025"/>
                </a:cubicBezTo>
                <a:cubicBezTo>
                  <a:pt x="2372952" y="130895"/>
                  <a:pt x="2378275" y="134198"/>
                  <a:pt x="2384172" y="134635"/>
                </a:cubicBezTo>
                <a:cubicBezTo>
                  <a:pt x="2428967" y="137953"/>
                  <a:pt x="2475434" y="128568"/>
                  <a:pt x="2518807" y="140245"/>
                </a:cubicBezTo>
                <a:cubicBezTo>
                  <a:pt x="2530227" y="143320"/>
                  <a:pt x="2523467" y="164064"/>
                  <a:pt x="2530027" y="173904"/>
                </a:cubicBezTo>
                <a:cubicBezTo>
                  <a:pt x="2533767" y="179514"/>
                  <a:pt x="2538231" y="184703"/>
                  <a:pt x="2541246" y="190733"/>
                </a:cubicBezTo>
                <a:cubicBezTo>
                  <a:pt x="2543891" y="196022"/>
                  <a:pt x="2543162" y="202945"/>
                  <a:pt x="2546856" y="207563"/>
                </a:cubicBezTo>
                <a:cubicBezTo>
                  <a:pt x="2551068" y="212828"/>
                  <a:pt x="2558076" y="215043"/>
                  <a:pt x="2563686" y="218783"/>
                </a:cubicBezTo>
                <a:cubicBezTo>
                  <a:pt x="2567426" y="224393"/>
                  <a:pt x="2569295" y="231872"/>
                  <a:pt x="2574905" y="235612"/>
                </a:cubicBezTo>
                <a:cubicBezTo>
                  <a:pt x="2581320" y="239889"/>
                  <a:pt x="2589661" y="240582"/>
                  <a:pt x="2597345" y="241222"/>
                </a:cubicBezTo>
                <a:cubicBezTo>
                  <a:pt x="2634661" y="244332"/>
                  <a:pt x="2672142" y="244962"/>
                  <a:pt x="2709541" y="246832"/>
                </a:cubicBezTo>
                <a:cubicBezTo>
                  <a:pt x="2724500" y="248702"/>
                  <a:pt x="2739548" y="249963"/>
                  <a:pt x="2754419" y="252441"/>
                </a:cubicBezTo>
                <a:cubicBezTo>
                  <a:pt x="2762024" y="253708"/>
                  <a:pt x="2769254" y="256783"/>
                  <a:pt x="2776859" y="258051"/>
                </a:cubicBezTo>
                <a:cubicBezTo>
                  <a:pt x="2791730" y="260530"/>
                  <a:pt x="2806793" y="261668"/>
                  <a:pt x="2821737" y="263661"/>
                </a:cubicBezTo>
                <a:cubicBezTo>
                  <a:pt x="2834844" y="265409"/>
                  <a:pt x="2847963" y="267097"/>
                  <a:pt x="2861006" y="269271"/>
                </a:cubicBezTo>
                <a:cubicBezTo>
                  <a:pt x="2870411" y="270839"/>
                  <a:pt x="2879567" y="273932"/>
                  <a:pt x="2889055" y="274881"/>
                </a:cubicBezTo>
                <a:cubicBezTo>
                  <a:pt x="2917027" y="277678"/>
                  <a:pt x="2945153" y="278620"/>
                  <a:pt x="2973202" y="280490"/>
                </a:cubicBezTo>
                <a:lnTo>
                  <a:pt x="3040520" y="302930"/>
                </a:lnTo>
                <a:cubicBezTo>
                  <a:pt x="3046130" y="304800"/>
                  <a:pt x="3052429" y="305260"/>
                  <a:pt x="3057349" y="308540"/>
                </a:cubicBezTo>
                <a:cubicBezTo>
                  <a:pt x="3068569" y="316020"/>
                  <a:pt x="3078216" y="326715"/>
                  <a:pt x="3091008" y="330979"/>
                </a:cubicBezTo>
                <a:cubicBezTo>
                  <a:pt x="3096618" y="332849"/>
                  <a:pt x="3102549" y="333944"/>
                  <a:pt x="3107838" y="336589"/>
                </a:cubicBezTo>
                <a:cubicBezTo>
                  <a:pt x="3113868" y="339604"/>
                  <a:pt x="3118506" y="345070"/>
                  <a:pt x="3124667" y="347808"/>
                </a:cubicBezTo>
                <a:cubicBezTo>
                  <a:pt x="3135474" y="352611"/>
                  <a:pt x="3147106" y="355288"/>
                  <a:pt x="3158326" y="359028"/>
                </a:cubicBezTo>
                <a:cubicBezTo>
                  <a:pt x="3158327" y="359028"/>
                  <a:pt x="3191984" y="370247"/>
                  <a:pt x="3191985" y="370248"/>
                </a:cubicBezTo>
                <a:cubicBezTo>
                  <a:pt x="3197595" y="373988"/>
                  <a:pt x="3202653" y="378729"/>
                  <a:pt x="3208814" y="381467"/>
                </a:cubicBezTo>
                <a:cubicBezTo>
                  <a:pt x="3219621" y="386270"/>
                  <a:pt x="3242473" y="392687"/>
                  <a:pt x="3242473" y="392687"/>
                </a:cubicBezTo>
                <a:cubicBezTo>
                  <a:pt x="3257433" y="390817"/>
                  <a:pt x="3272611" y="390236"/>
                  <a:pt x="3287352" y="387077"/>
                </a:cubicBezTo>
                <a:cubicBezTo>
                  <a:pt x="3383509" y="366471"/>
                  <a:pt x="3266320" y="383312"/>
                  <a:pt x="3349060" y="370248"/>
                </a:cubicBezTo>
                <a:cubicBezTo>
                  <a:pt x="3375181" y="366124"/>
                  <a:pt x="3427597" y="359028"/>
                  <a:pt x="3427597" y="359028"/>
                </a:cubicBezTo>
                <a:cubicBezTo>
                  <a:pt x="3451264" y="351139"/>
                  <a:pt x="3457590" y="347808"/>
                  <a:pt x="3489305" y="347808"/>
                </a:cubicBezTo>
                <a:cubicBezTo>
                  <a:pt x="3508098" y="347808"/>
                  <a:pt x="3526704" y="351548"/>
                  <a:pt x="3545403" y="353418"/>
                </a:cubicBezTo>
                <a:cubicBezTo>
                  <a:pt x="3551013" y="357158"/>
                  <a:pt x="3556202" y="361623"/>
                  <a:pt x="3562233" y="364638"/>
                </a:cubicBezTo>
                <a:cubicBezTo>
                  <a:pt x="3567522" y="367283"/>
                  <a:pt x="3573572" y="368052"/>
                  <a:pt x="3579062" y="370248"/>
                </a:cubicBezTo>
                <a:cubicBezTo>
                  <a:pt x="3582944" y="371801"/>
                  <a:pt x="3586542" y="373987"/>
                  <a:pt x="3590282" y="375857"/>
                </a:cubicBezTo>
              </a:path>
            </a:pathLst>
          </a:custGeom>
          <a:noFill/>
          <a:ln w="76200" cmpd="sng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149122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4" grpId="0" uiExpand="1" build="p"/>
      <p:bldP spid="12" grpId="0" animBg="1"/>
      <p:bldP spid="14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569513"/>
              </p:ext>
            </p:extLst>
          </p:nvPr>
        </p:nvGraphicFramePr>
        <p:xfrm>
          <a:off x="179509" y="188618"/>
          <a:ext cx="8784978" cy="6480758"/>
        </p:xfrm>
        <a:graphic>
          <a:graphicData uri="http://schemas.openxmlformats.org/drawingml/2006/table">
            <a:tbl>
              <a:tblPr/>
              <a:tblGrid>
                <a:gridCol w="350300"/>
                <a:gridCol w="2252912"/>
                <a:gridCol w="851710"/>
                <a:gridCol w="1195143"/>
                <a:gridCol w="728074"/>
                <a:gridCol w="728074"/>
                <a:gridCol w="686863"/>
                <a:gridCol w="886054"/>
                <a:gridCol w="1105848"/>
              </a:tblGrid>
              <a:tr h="108917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แนวคิดและแผนพัฒนา/ปรับปรุง/บำรุงรักษาโครงข่ายทางหลวง</a:t>
                      </a:r>
                    </a:p>
                  </a:txBody>
                  <a:tcPr marL="2687" marR="2687" marT="2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08917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แขวงทางหลวงนครสวรรค์ที่ 2 (ตากฟ้า) </a:t>
                      </a:r>
                    </a:p>
                  </a:txBody>
                  <a:tcPr marL="2687" marR="2687" marT="2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08917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ลำนักงานทางหลวงที่ 11</a:t>
                      </a:r>
                    </a:p>
                  </a:txBody>
                  <a:tcPr marL="2687" marR="2687" marT="2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93653"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ลำดับ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ประเภทโครงการ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หมายเลขทางหลวง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ตอน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กม.เริ่มต้น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กม.สิ้นสุด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ระยะทาง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งบประมาณ(ล้านบาท)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หมายเหตุ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17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1" i="0" u="none" strike="noStrike">
                          <a:solidFill>
                            <a:srgbClr val="0070C0"/>
                          </a:solidFill>
                          <a:effectLst/>
                          <a:latin typeface="TH SarabunPSK"/>
                        </a:rPr>
                        <a:t>5. บริเวณเชื่อมต่อกับระบบราง(รถไฟ) สถานีที่สำคัญ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53"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1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โครงการปรับปรุงขยายช่องจราจรเป็น 4 ช่องจราจร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3004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พระนอน - ไดตาล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13+298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54+700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         41.402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           1,200.000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แผนที่จังหวัดให้ความสำคัญ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53">
                <a:tc gridSpan="7">
                  <a:txBody>
                    <a:bodyPr/>
                    <a:lstStyle/>
                    <a:p>
                      <a:pPr algn="l" fontAlgn="b"/>
                      <a:r>
                        <a:rPr lang="th-TH" sz="500" b="1" i="0" u="none" strike="noStrike">
                          <a:solidFill>
                            <a:srgbClr val="0070C0"/>
                          </a:solidFill>
                          <a:effectLst/>
                          <a:latin typeface="TH SarabunPSK"/>
                        </a:rPr>
                        <a:t>7. จุดตัดทางรถไฟ ที่แขวงฯ ก่อสร้างปรับปรุงทางหลวงแล้ว แต่ยังไม่สามารถเปิดให้บริการเต็มรูปแบบ เช่น ระบบกั้นอัตโนมัติยังไม่เรียบร้อย หรือยังเป็นลักษณะคอขวด เป็นต้น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53"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2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โครงการปรับปรุงบริเวณทางหลวงที่เป็นทางแคบ(คอขวด)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1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ลำพยนต์ - ตาคลี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218+419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253+311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           9.725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             189.000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แผนที่จังหวัดให้ความสำคัญ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เป็นตอนๆ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2.1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218+419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219+886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1.467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    28.000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2.2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221+592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223+204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1.612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    30.000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2.3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230+309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230+554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0.245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    18.000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231+099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231+784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0.685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2.4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232+761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232+826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0.065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    13.000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236+511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237+111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0.600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2.5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237+561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238+570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1.009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    20.000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2.6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240+700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241+711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1.011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    20.000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2.7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244+511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245+520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1.009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    20.000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2.8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247+900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248+911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1.011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    20.000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2.9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251+300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252+311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1.011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    20.000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17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1" i="0" u="none" strike="noStrike">
                          <a:solidFill>
                            <a:srgbClr val="0070C0"/>
                          </a:solidFill>
                          <a:effectLst/>
                          <a:latin typeface="TH SarabunPSK"/>
                        </a:rPr>
                        <a:t>8. โครงข่ายทางหลวงอื่นๆ ที่จังหวัดให้ความสำคัญเร่งด่วน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53"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3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โครงการบูรณะทางหลวงสายหลัก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11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ช่องแค - หนองกลับ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14+600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116+345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         47.330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             478.100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แผนที่จังหวัดให้ความสำคัญ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เป็นตอนๆ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3.1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ช่องแค - ตากฟ้า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14+600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17+190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2.590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    26.400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3.2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ช่องแค - ตากฟ้า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18+830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22+060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3.230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    32.800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3.3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ช่องแค - ตากฟ้า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22+820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26+700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3.880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    39.600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3.4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ช่องแค - ตากฟ้า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26+700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30+500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3.800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    38.700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3.5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ช่องแค - ไดตาล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38+460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40+550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3.090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    31.500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45+500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46+500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3.6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ตากฟ้า - ไดตาล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46+500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49+800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3.300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    33.700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3.7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ตากฟ้า - ไดตาล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65+500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69+000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3.500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    35.700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3.8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ตากฟ้า - หนองกลับ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69+000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71+665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3.965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    40.400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94+000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95+300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3.9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น้ำสาดเหนือ - หนองกลับ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95+300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99+375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4.075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    41.600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3.10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น้ำสาดเหนือ - หนองกลับ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99+775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102+500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3.725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    38.000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103+170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104+170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3.11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น้ำสาดเหนือ - หนองกลับ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104+170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107+800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3.630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    37.000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3.12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น้ำสาดเหนือ - หนองกลับ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107+800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111+500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3.700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    37.700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3.13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น้ำสาดเหนือ - หนองกลับ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111+500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116+345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4.845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    45.000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53"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4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โครงการเพิ่มประสิทธิภาพทางหลวง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11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ช่องแค - หนองกลับ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14+600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116+345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       101.745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           3,500.000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แผนที่จังหวัดให้ความสำคัญ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53"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5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โครงการบูรณะทางหลวง ที่ไม่ได้รับงบประมาณในปี 2559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         12.779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               69.000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แผนที่จังหวัดให้ความสำคัญ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5.1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1412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คอกควายใหญ่ - พนมรอก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0+006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2+880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2.874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    15.000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3600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เกยไชย - ชุมแสง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6+990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8+570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1.580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    14.000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11+325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12+425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1.100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1119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น้ำสาดเหนือ - หนองผักหวาน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8+885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11+760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2.875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    15.000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3330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สุขสำราญ - สำโรงชัย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8+350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10+650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2.300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    12.000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3004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พระนอน - ท่าตะโก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22+050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24+100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2.050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    13.000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6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โครงการขยายทางหลวง เป็น 4 ช่องจราจร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225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เกรียงไกรกลาง - ศรีมงคล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10+000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93+190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    17,971.357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           1,589.000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CC00CC"/>
                          </a:solidFill>
                          <a:effectLst/>
                          <a:latin typeface="TH SarabunPSK"/>
                        </a:rPr>
                        <a:t>สำนักสำรวจและออกแบบ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6.1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ตอน 6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10+000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21+794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10.794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  460.000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ตอน 7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21+794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32+357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10.563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  420.000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ตอน 12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53+650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59+650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6,000.000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  237.000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ตอน 13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59+650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65+650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6,000.000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  237.000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ตอน 14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65+650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71+600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5,950.000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  235.000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0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th-TH" sz="500" b="1" i="0" u="none" strike="noStrike">
                          <a:solidFill>
                            <a:srgbClr val="FF0000"/>
                          </a:solidFill>
                          <a:effectLst/>
                          <a:latin typeface="TH SarabunPSK"/>
                        </a:rPr>
                        <a:t>รวมทั้งสิ้น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1" i="0" u="none" strike="noStrike">
                          <a:solidFill>
                            <a:srgbClr val="FF0000"/>
                          </a:solidFill>
                          <a:effectLst/>
                          <a:latin typeface="TH SarabunPSK"/>
                        </a:rPr>
                        <a:t> 18,184.338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1" i="0" u="none" strike="noStrike">
                          <a:solidFill>
                            <a:srgbClr val="FF0000"/>
                          </a:solidFill>
                          <a:effectLst/>
                          <a:latin typeface="TH SarabunPSK"/>
                        </a:rPr>
                        <a:t>         7,025.100 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2687" marR="2687" marT="2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98035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043608" y="1772816"/>
            <a:ext cx="7344816" cy="22322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>
                <a:gd name="adj1" fmla="val 12500"/>
                <a:gd name="adj2" fmla="val -1458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cap="none" spc="50" dirty="0" smtClean="0">
                <a:ln w="11430"/>
                <a:solidFill>
                  <a:srgbClr val="99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จบการนำเสนอ</a:t>
            </a:r>
            <a:endParaRPr lang="th-TH" sz="5400" b="1" cap="none" spc="50" dirty="0">
              <a:ln w="11430"/>
              <a:solidFill>
                <a:srgbClr val="99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401295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4" t="2462" r="4809" b="8740"/>
          <a:stretch/>
        </p:blipFill>
        <p:spPr>
          <a:xfrm>
            <a:off x="2195736" y="112540"/>
            <a:ext cx="5117812" cy="6715091"/>
          </a:xfrm>
          <a:prstGeom prst="rect">
            <a:avLst/>
          </a:prstGeom>
          <a:ln>
            <a:solidFill>
              <a:srgbClr val="FF3300"/>
            </a:solidFill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59" y="112540"/>
            <a:ext cx="1082257" cy="10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740326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59" y="112540"/>
            <a:ext cx="1082257" cy="10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457890"/>
            <a:ext cx="9107488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20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แขวงทางหลวงนครสวรรค์ที่ 2 (ตากฟ้า)        สำนักงานทางหลวงที่ 11          กรมทางหลวง           กระทรวงคมนาคม</a:t>
            </a:r>
            <a:endParaRPr lang="en-US" sz="2000" b="1" cap="all" dirty="0">
              <a:ln w="9000" cmpd="sng">
                <a:solidFill>
                  <a:srgbClr val="39639D">
                    <a:shade val="50000"/>
                    <a:satMod val="12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5" y="117989"/>
            <a:ext cx="7848871" cy="92333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b="1" cap="all" dirty="0" smtClean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แนวคิดและแผนการพัฒนา/ปรับปรุง/บำรุงรักษาโครงข่ายทางหลวง</a:t>
            </a:r>
          </a:p>
          <a:p>
            <a:pPr algn="ctr">
              <a:defRPr/>
            </a:pPr>
            <a:r>
              <a:rPr lang="th-TH" sz="2600" b="1" cap="all" dirty="0" smtClean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5. บริเวณเชื่อมต่อกับระบบราง(รถไฟ) สถานีที่สำคัญ ทางหลวงหมายเลข 3004</a:t>
            </a:r>
            <a:endParaRPr lang="en-US" sz="2600" b="1" cap="all" dirty="0">
              <a:ln w="9000" cmpd="sng">
                <a:solidFill>
                  <a:srgbClr val="39639D">
                    <a:shade val="50000"/>
                    <a:satMod val="12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4720" y="1091605"/>
            <a:ext cx="4841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prstClr val="black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บริเวณเชื่อมต่อกับระบบราง(รถไฟ) ที่สำคัญ</a:t>
            </a:r>
          </a:p>
          <a:p>
            <a:r>
              <a:rPr lang="th-TH" sz="2400" dirty="0" smtClean="0">
                <a:solidFill>
                  <a:srgbClr val="9900CC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โครงการปรับปรุงขยายช่องจราจร 4 ช่องจราจร ทางหลวงหมายเลข 3004 ตอน พระนอน-ไดตาล </a:t>
            </a:r>
          </a:p>
          <a:p>
            <a:pPr marL="184150" indent="-184150">
              <a:buFontTx/>
              <a:buAutoNum type="arabicPeriod"/>
            </a:pPr>
            <a:r>
              <a:rPr lang="th-TH" sz="2200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กม.13+298-54+700 ระยะทาง 41.402 กม. </a:t>
            </a:r>
            <a:r>
              <a:rPr lang="th-TH" sz="2200" dirty="0" err="1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งป</a:t>
            </a:r>
            <a:r>
              <a:rPr lang="th-TH" sz="2200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ม. 1,200. </a:t>
            </a:r>
            <a:r>
              <a:rPr lang="th-TH" sz="2200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ลบ.</a:t>
            </a:r>
            <a:br>
              <a:rPr lang="th-TH" sz="2200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</a:br>
            <a:r>
              <a:rPr lang="th-TH" sz="2200" dirty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(โครงการพัฒนากลุ่มจังหวัด)</a:t>
            </a:r>
          </a:p>
          <a:p>
            <a:endParaRPr lang="th-TH" sz="2200" dirty="0" smtClean="0">
              <a:solidFill>
                <a:srgbClr val="006600"/>
              </a:solidFill>
              <a:latin typeface="Angsana News" panose="02020603050405020304" pitchFamily="18" charset="-34"/>
              <a:cs typeface="Angsana News" panose="02020603050405020304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25076" y="2975461"/>
            <a:ext cx="4841776" cy="34778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prstClr val="black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วัตถุประสงค์ของโครงการ</a:t>
            </a:r>
          </a:p>
          <a:p>
            <a:r>
              <a:rPr lang="th-TH" sz="2000" dirty="0" smtClean="0">
                <a:solidFill>
                  <a:srgbClr val="9900CC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	เพื่อเป็นการส่งเสริมรองรับการพัฒนาการขนส่งระบบรางทั่วประเทศตามแผน 2558 -2565 ระยะทางเร่งด่วน 6 เส้นทาง ทางรถไฟรางคู่ สาย ลพบุรี - ปากน้ำโพ ระยะทาง 148 กิโลเมตร</a:t>
            </a:r>
          </a:p>
          <a:p>
            <a:pPr algn="just"/>
            <a:r>
              <a:rPr lang="th-TH" sz="2000" dirty="0" smtClean="0">
                <a:solidFill>
                  <a:srgbClr val="9900CC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	แขวงฯ ได้พิจารณาแล้วเห็นควรขยายปรับปรุงทางหลวงหมายเลข 3004 เป็นทาง 4 ช่องจราจร เพื่อรองรับสินค้าทางการเกษตรที่ทำเข้าสู่สถานีรถไฟรางคู่และรองรับปริมาจราจรที่เพิ่มขึ้น อนึ่งโครงการนี้ทางแขวงฯ ได้เสนอกลุ่มยุทธศาสตร์ภาคเหนือตอนล่าง มีจังหวัด นครสวรรค์ อุทัยธานี กำแพงเพชรและพิจิตร ในปีงบประมาณ 2557-2559 ช่วยผลักดันของบประมาณเพื่อเป็นการพัฒนาจังหวัดนครสวรรค์และกลุ่มภาคเหนือตอนล่าง 2</a:t>
            </a:r>
          </a:p>
        </p:txBody>
      </p:sp>
      <p:pic>
        <p:nvPicPr>
          <p:cNvPr id="15" name="รูปภาพ 1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32" t="39169" r="24818" b="51476"/>
          <a:stretch/>
        </p:blipFill>
        <p:spPr>
          <a:xfrm>
            <a:off x="179512" y="1268760"/>
            <a:ext cx="3540642" cy="2004531"/>
          </a:xfrm>
          <a:prstGeom prst="rect">
            <a:avLst/>
          </a:prstGeom>
        </p:spPr>
      </p:pic>
      <p:sp>
        <p:nvSpPr>
          <p:cNvPr id="5" name="รูปแบบอิสระ 4"/>
          <p:cNvSpPr/>
          <p:nvPr/>
        </p:nvSpPr>
        <p:spPr>
          <a:xfrm>
            <a:off x="1192396" y="1765109"/>
            <a:ext cx="1809397" cy="943811"/>
          </a:xfrm>
          <a:custGeom>
            <a:avLst/>
            <a:gdLst>
              <a:gd name="connsiteX0" fmla="*/ 0 w 3551274"/>
              <a:gd name="connsiteY0" fmla="*/ 0 h 2211572"/>
              <a:gd name="connsiteX1" fmla="*/ 148856 w 3551274"/>
              <a:gd name="connsiteY1" fmla="*/ 10632 h 2211572"/>
              <a:gd name="connsiteX2" fmla="*/ 265814 w 3551274"/>
              <a:gd name="connsiteY2" fmla="*/ 31897 h 2211572"/>
              <a:gd name="connsiteX3" fmla="*/ 340242 w 3551274"/>
              <a:gd name="connsiteY3" fmla="*/ 42530 h 2211572"/>
              <a:gd name="connsiteX4" fmla="*/ 489098 w 3551274"/>
              <a:gd name="connsiteY4" fmla="*/ 63795 h 2211572"/>
              <a:gd name="connsiteX5" fmla="*/ 616688 w 3551274"/>
              <a:gd name="connsiteY5" fmla="*/ 85060 h 2211572"/>
              <a:gd name="connsiteX6" fmla="*/ 808074 w 3551274"/>
              <a:gd name="connsiteY6" fmla="*/ 95693 h 2211572"/>
              <a:gd name="connsiteX7" fmla="*/ 839972 w 3551274"/>
              <a:gd name="connsiteY7" fmla="*/ 191386 h 2211572"/>
              <a:gd name="connsiteX8" fmla="*/ 850605 w 3551274"/>
              <a:gd name="connsiteY8" fmla="*/ 223283 h 2211572"/>
              <a:gd name="connsiteX9" fmla="*/ 871870 w 3551274"/>
              <a:gd name="connsiteY9" fmla="*/ 244549 h 2211572"/>
              <a:gd name="connsiteX10" fmla="*/ 914400 w 3551274"/>
              <a:gd name="connsiteY10" fmla="*/ 350874 h 2211572"/>
              <a:gd name="connsiteX11" fmla="*/ 935665 w 3551274"/>
              <a:gd name="connsiteY11" fmla="*/ 393404 h 2211572"/>
              <a:gd name="connsiteX12" fmla="*/ 956930 w 3551274"/>
              <a:gd name="connsiteY12" fmla="*/ 457200 h 2211572"/>
              <a:gd name="connsiteX13" fmla="*/ 999460 w 3551274"/>
              <a:gd name="connsiteY13" fmla="*/ 520995 h 2211572"/>
              <a:gd name="connsiteX14" fmla="*/ 1010093 w 3551274"/>
              <a:gd name="connsiteY14" fmla="*/ 563525 h 2211572"/>
              <a:gd name="connsiteX15" fmla="*/ 1052623 w 3551274"/>
              <a:gd name="connsiteY15" fmla="*/ 637953 h 2211572"/>
              <a:gd name="connsiteX16" fmla="*/ 1063256 w 3551274"/>
              <a:gd name="connsiteY16" fmla="*/ 669851 h 2211572"/>
              <a:gd name="connsiteX17" fmla="*/ 1105786 w 3551274"/>
              <a:gd name="connsiteY17" fmla="*/ 733646 h 2211572"/>
              <a:gd name="connsiteX18" fmla="*/ 1127051 w 3551274"/>
              <a:gd name="connsiteY18" fmla="*/ 765544 h 2211572"/>
              <a:gd name="connsiteX19" fmla="*/ 1158949 w 3551274"/>
              <a:gd name="connsiteY19" fmla="*/ 829339 h 2211572"/>
              <a:gd name="connsiteX20" fmla="*/ 1190846 w 3551274"/>
              <a:gd name="connsiteY20" fmla="*/ 903767 h 2211572"/>
              <a:gd name="connsiteX21" fmla="*/ 1233377 w 3551274"/>
              <a:gd name="connsiteY21" fmla="*/ 999460 h 2211572"/>
              <a:gd name="connsiteX22" fmla="*/ 1265274 w 3551274"/>
              <a:gd name="connsiteY22" fmla="*/ 1105786 h 2211572"/>
              <a:gd name="connsiteX23" fmla="*/ 1286539 w 3551274"/>
              <a:gd name="connsiteY23" fmla="*/ 1233376 h 2211572"/>
              <a:gd name="connsiteX24" fmla="*/ 1297172 w 3551274"/>
              <a:gd name="connsiteY24" fmla="*/ 1286539 h 2211572"/>
              <a:gd name="connsiteX25" fmla="*/ 1318437 w 3551274"/>
              <a:gd name="connsiteY25" fmla="*/ 1424763 h 2211572"/>
              <a:gd name="connsiteX26" fmla="*/ 1329070 w 3551274"/>
              <a:gd name="connsiteY26" fmla="*/ 1477925 h 2211572"/>
              <a:gd name="connsiteX27" fmla="*/ 1350335 w 3551274"/>
              <a:gd name="connsiteY27" fmla="*/ 1509823 h 2211572"/>
              <a:gd name="connsiteX28" fmla="*/ 1371600 w 3551274"/>
              <a:gd name="connsiteY28" fmla="*/ 1573618 h 2211572"/>
              <a:gd name="connsiteX29" fmla="*/ 1392865 w 3551274"/>
              <a:gd name="connsiteY29" fmla="*/ 1605516 h 2211572"/>
              <a:gd name="connsiteX30" fmla="*/ 1403498 w 3551274"/>
              <a:gd name="connsiteY30" fmla="*/ 1637414 h 2211572"/>
              <a:gd name="connsiteX31" fmla="*/ 1446028 w 3551274"/>
              <a:gd name="connsiteY31" fmla="*/ 1701209 h 2211572"/>
              <a:gd name="connsiteX32" fmla="*/ 1477925 w 3551274"/>
              <a:gd name="connsiteY32" fmla="*/ 1765004 h 2211572"/>
              <a:gd name="connsiteX33" fmla="*/ 1520456 w 3551274"/>
              <a:gd name="connsiteY33" fmla="*/ 1807535 h 2211572"/>
              <a:gd name="connsiteX34" fmla="*/ 1552353 w 3551274"/>
              <a:gd name="connsiteY34" fmla="*/ 1913860 h 2211572"/>
              <a:gd name="connsiteX35" fmla="*/ 1584251 w 3551274"/>
              <a:gd name="connsiteY35" fmla="*/ 1977656 h 2211572"/>
              <a:gd name="connsiteX36" fmla="*/ 1605516 w 3551274"/>
              <a:gd name="connsiteY36" fmla="*/ 2009553 h 2211572"/>
              <a:gd name="connsiteX37" fmla="*/ 1626781 w 3551274"/>
              <a:gd name="connsiteY37" fmla="*/ 2083981 h 2211572"/>
              <a:gd name="connsiteX38" fmla="*/ 1648046 w 3551274"/>
              <a:gd name="connsiteY38" fmla="*/ 2147776 h 2211572"/>
              <a:gd name="connsiteX39" fmla="*/ 1679944 w 3551274"/>
              <a:gd name="connsiteY39" fmla="*/ 2211572 h 2211572"/>
              <a:gd name="connsiteX40" fmla="*/ 1796902 w 3551274"/>
              <a:gd name="connsiteY40" fmla="*/ 2158409 h 2211572"/>
              <a:gd name="connsiteX41" fmla="*/ 1828800 w 3551274"/>
              <a:gd name="connsiteY41" fmla="*/ 2137144 h 2211572"/>
              <a:gd name="connsiteX42" fmla="*/ 1892595 w 3551274"/>
              <a:gd name="connsiteY42" fmla="*/ 2083981 h 2211572"/>
              <a:gd name="connsiteX43" fmla="*/ 1956391 w 3551274"/>
              <a:gd name="connsiteY43" fmla="*/ 2062716 h 2211572"/>
              <a:gd name="connsiteX44" fmla="*/ 1988288 w 3551274"/>
              <a:gd name="connsiteY44" fmla="*/ 2041451 h 2211572"/>
              <a:gd name="connsiteX45" fmla="*/ 2052084 w 3551274"/>
              <a:gd name="connsiteY45" fmla="*/ 2020186 h 2211572"/>
              <a:gd name="connsiteX46" fmla="*/ 2115879 w 3551274"/>
              <a:gd name="connsiteY46" fmla="*/ 1977656 h 2211572"/>
              <a:gd name="connsiteX47" fmla="*/ 2147777 w 3551274"/>
              <a:gd name="connsiteY47" fmla="*/ 1956390 h 2211572"/>
              <a:gd name="connsiteX48" fmla="*/ 2179674 w 3551274"/>
              <a:gd name="connsiteY48" fmla="*/ 1945758 h 2211572"/>
              <a:gd name="connsiteX49" fmla="*/ 2232837 w 3551274"/>
              <a:gd name="connsiteY49" fmla="*/ 1903228 h 2211572"/>
              <a:gd name="connsiteX50" fmla="*/ 2339163 w 3551274"/>
              <a:gd name="connsiteY50" fmla="*/ 1828800 h 2211572"/>
              <a:gd name="connsiteX51" fmla="*/ 2434856 w 3551274"/>
              <a:gd name="connsiteY51" fmla="*/ 1796902 h 2211572"/>
              <a:gd name="connsiteX52" fmla="*/ 2466753 w 3551274"/>
              <a:gd name="connsiteY52" fmla="*/ 1786269 h 2211572"/>
              <a:gd name="connsiteX53" fmla="*/ 2573079 w 3551274"/>
              <a:gd name="connsiteY53" fmla="*/ 1743739 h 2211572"/>
              <a:gd name="connsiteX54" fmla="*/ 2604977 w 3551274"/>
              <a:gd name="connsiteY54" fmla="*/ 1733107 h 2211572"/>
              <a:gd name="connsiteX55" fmla="*/ 2679405 w 3551274"/>
              <a:gd name="connsiteY55" fmla="*/ 1679944 h 2211572"/>
              <a:gd name="connsiteX56" fmla="*/ 2743200 w 3551274"/>
              <a:gd name="connsiteY56" fmla="*/ 1648046 h 2211572"/>
              <a:gd name="connsiteX57" fmla="*/ 2838893 w 3551274"/>
              <a:gd name="connsiteY57" fmla="*/ 1573618 h 2211572"/>
              <a:gd name="connsiteX58" fmla="*/ 2902688 w 3551274"/>
              <a:gd name="connsiteY58" fmla="*/ 1531088 h 2211572"/>
              <a:gd name="connsiteX59" fmla="*/ 2934586 w 3551274"/>
              <a:gd name="connsiteY59" fmla="*/ 1509823 h 2211572"/>
              <a:gd name="connsiteX60" fmla="*/ 2977116 w 3551274"/>
              <a:gd name="connsiteY60" fmla="*/ 1520456 h 2211572"/>
              <a:gd name="connsiteX61" fmla="*/ 3072809 w 3551274"/>
              <a:gd name="connsiteY61" fmla="*/ 1573618 h 2211572"/>
              <a:gd name="connsiteX62" fmla="*/ 3104707 w 3551274"/>
              <a:gd name="connsiteY62" fmla="*/ 1594883 h 2211572"/>
              <a:gd name="connsiteX63" fmla="*/ 3200400 w 3551274"/>
              <a:gd name="connsiteY63" fmla="*/ 1626781 h 2211572"/>
              <a:gd name="connsiteX64" fmla="*/ 3232298 w 3551274"/>
              <a:gd name="connsiteY64" fmla="*/ 1637414 h 2211572"/>
              <a:gd name="connsiteX65" fmla="*/ 3264195 w 3551274"/>
              <a:gd name="connsiteY65" fmla="*/ 1648046 h 2211572"/>
              <a:gd name="connsiteX66" fmla="*/ 3296093 w 3551274"/>
              <a:gd name="connsiteY66" fmla="*/ 1669311 h 2211572"/>
              <a:gd name="connsiteX67" fmla="*/ 3359888 w 3551274"/>
              <a:gd name="connsiteY67" fmla="*/ 1690576 h 2211572"/>
              <a:gd name="connsiteX68" fmla="*/ 3381153 w 3551274"/>
              <a:gd name="connsiteY68" fmla="*/ 1711842 h 2211572"/>
              <a:gd name="connsiteX69" fmla="*/ 3455581 w 3551274"/>
              <a:gd name="connsiteY69" fmla="*/ 1743739 h 2211572"/>
              <a:gd name="connsiteX70" fmla="*/ 3487479 w 3551274"/>
              <a:gd name="connsiteY70" fmla="*/ 1765004 h 2211572"/>
              <a:gd name="connsiteX71" fmla="*/ 3551274 w 3551274"/>
              <a:gd name="connsiteY71" fmla="*/ 1786269 h 2211572"/>
              <a:gd name="connsiteX0" fmla="*/ 0 w 3551274"/>
              <a:gd name="connsiteY0" fmla="*/ 53238 h 2264810"/>
              <a:gd name="connsiteX1" fmla="*/ 148856 w 3551274"/>
              <a:gd name="connsiteY1" fmla="*/ 63870 h 2264810"/>
              <a:gd name="connsiteX2" fmla="*/ 265814 w 3551274"/>
              <a:gd name="connsiteY2" fmla="*/ 85135 h 2264810"/>
              <a:gd name="connsiteX3" fmla="*/ 340242 w 3551274"/>
              <a:gd name="connsiteY3" fmla="*/ 95768 h 2264810"/>
              <a:gd name="connsiteX4" fmla="*/ 489098 w 3551274"/>
              <a:gd name="connsiteY4" fmla="*/ 117033 h 2264810"/>
              <a:gd name="connsiteX5" fmla="*/ 616688 w 3551274"/>
              <a:gd name="connsiteY5" fmla="*/ 138298 h 2264810"/>
              <a:gd name="connsiteX6" fmla="*/ 744278 w 3551274"/>
              <a:gd name="connsiteY6" fmla="*/ 75 h 2264810"/>
              <a:gd name="connsiteX7" fmla="*/ 839972 w 3551274"/>
              <a:gd name="connsiteY7" fmla="*/ 244624 h 2264810"/>
              <a:gd name="connsiteX8" fmla="*/ 850605 w 3551274"/>
              <a:gd name="connsiteY8" fmla="*/ 276521 h 2264810"/>
              <a:gd name="connsiteX9" fmla="*/ 871870 w 3551274"/>
              <a:gd name="connsiteY9" fmla="*/ 297787 h 2264810"/>
              <a:gd name="connsiteX10" fmla="*/ 914400 w 3551274"/>
              <a:gd name="connsiteY10" fmla="*/ 404112 h 2264810"/>
              <a:gd name="connsiteX11" fmla="*/ 935665 w 3551274"/>
              <a:gd name="connsiteY11" fmla="*/ 446642 h 2264810"/>
              <a:gd name="connsiteX12" fmla="*/ 956930 w 3551274"/>
              <a:gd name="connsiteY12" fmla="*/ 510438 h 2264810"/>
              <a:gd name="connsiteX13" fmla="*/ 999460 w 3551274"/>
              <a:gd name="connsiteY13" fmla="*/ 574233 h 2264810"/>
              <a:gd name="connsiteX14" fmla="*/ 1010093 w 3551274"/>
              <a:gd name="connsiteY14" fmla="*/ 616763 h 2264810"/>
              <a:gd name="connsiteX15" fmla="*/ 1052623 w 3551274"/>
              <a:gd name="connsiteY15" fmla="*/ 691191 h 2264810"/>
              <a:gd name="connsiteX16" fmla="*/ 1063256 w 3551274"/>
              <a:gd name="connsiteY16" fmla="*/ 723089 h 2264810"/>
              <a:gd name="connsiteX17" fmla="*/ 1105786 w 3551274"/>
              <a:gd name="connsiteY17" fmla="*/ 786884 h 2264810"/>
              <a:gd name="connsiteX18" fmla="*/ 1127051 w 3551274"/>
              <a:gd name="connsiteY18" fmla="*/ 818782 h 2264810"/>
              <a:gd name="connsiteX19" fmla="*/ 1158949 w 3551274"/>
              <a:gd name="connsiteY19" fmla="*/ 882577 h 2264810"/>
              <a:gd name="connsiteX20" fmla="*/ 1190846 w 3551274"/>
              <a:gd name="connsiteY20" fmla="*/ 957005 h 2264810"/>
              <a:gd name="connsiteX21" fmla="*/ 1233377 w 3551274"/>
              <a:gd name="connsiteY21" fmla="*/ 1052698 h 2264810"/>
              <a:gd name="connsiteX22" fmla="*/ 1265274 w 3551274"/>
              <a:gd name="connsiteY22" fmla="*/ 1159024 h 2264810"/>
              <a:gd name="connsiteX23" fmla="*/ 1286539 w 3551274"/>
              <a:gd name="connsiteY23" fmla="*/ 1286614 h 2264810"/>
              <a:gd name="connsiteX24" fmla="*/ 1297172 w 3551274"/>
              <a:gd name="connsiteY24" fmla="*/ 1339777 h 2264810"/>
              <a:gd name="connsiteX25" fmla="*/ 1318437 w 3551274"/>
              <a:gd name="connsiteY25" fmla="*/ 1478001 h 2264810"/>
              <a:gd name="connsiteX26" fmla="*/ 1329070 w 3551274"/>
              <a:gd name="connsiteY26" fmla="*/ 1531163 h 2264810"/>
              <a:gd name="connsiteX27" fmla="*/ 1350335 w 3551274"/>
              <a:gd name="connsiteY27" fmla="*/ 1563061 h 2264810"/>
              <a:gd name="connsiteX28" fmla="*/ 1371600 w 3551274"/>
              <a:gd name="connsiteY28" fmla="*/ 1626856 h 2264810"/>
              <a:gd name="connsiteX29" fmla="*/ 1392865 w 3551274"/>
              <a:gd name="connsiteY29" fmla="*/ 1658754 h 2264810"/>
              <a:gd name="connsiteX30" fmla="*/ 1403498 w 3551274"/>
              <a:gd name="connsiteY30" fmla="*/ 1690652 h 2264810"/>
              <a:gd name="connsiteX31" fmla="*/ 1446028 w 3551274"/>
              <a:gd name="connsiteY31" fmla="*/ 1754447 h 2264810"/>
              <a:gd name="connsiteX32" fmla="*/ 1477925 w 3551274"/>
              <a:gd name="connsiteY32" fmla="*/ 1818242 h 2264810"/>
              <a:gd name="connsiteX33" fmla="*/ 1520456 w 3551274"/>
              <a:gd name="connsiteY33" fmla="*/ 1860773 h 2264810"/>
              <a:gd name="connsiteX34" fmla="*/ 1552353 w 3551274"/>
              <a:gd name="connsiteY34" fmla="*/ 1967098 h 2264810"/>
              <a:gd name="connsiteX35" fmla="*/ 1584251 w 3551274"/>
              <a:gd name="connsiteY35" fmla="*/ 2030894 h 2264810"/>
              <a:gd name="connsiteX36" fmla="*/ 1605516 w 3551274"/>
              <a:gd name="connsiteY36" fmla="*/ 2062791 h 2264810"/>
              <a:gd name="connsiteX37" fmla="*/ 1626781 w 3551274"/>
              <a:gd name="connsiteY37" fmla="*/ 2137219 h 2264810"/>
              <a:gd name="connsiteX38" fmla="*/ 1648046 w 3551274"/>
              <a:gd name="connsiteY38" fmla="*/ 2201014 h 2264810"/>
              <a:gd name="connsiteX39" fmla="*/ 1679944 w 3551274"/>
              <a:gd name="connsiteY39" fmla="*/ 2264810 h 2264810"/>
              <a:gd name="connsiteX40" fmla="*/ 1796902 w 3551274"/>
              <a:gd name="connsiteY40" fmla="*/ 2211647 h 2264810"/>
              <a:gd name="connsiteX41" fmla="*/ 1828800 w 3551274"/>
              <a:gd name="connsiteY41" fmla="*/ 2190382 h 2264810"/>
              <a:gd name="connsiteX42" fmla="*/ 1892595 w 3551274"/>
              <a:gd name="connsiteY42" fmla="*/ 2137219 h 2264810"/>
              <a:gd name="connsiteX43" fmla="*/ 1956391 w 3551274"/>
              <a:gd name="connsiteY43" fmla="*/ 2115954 h 2264810"/>
              <a:gd name="connsiteX44" fmla="*/ 1988288 w 3551274"/>
              <a:gd name="connsiteY44" fmla="*/ 2094689 h 2264810"/>
              <a:gd name="connsiteX45" fmla="*/ 2052084 w 3551274"/>
              <a:gd name="connsiteY45" fmla="*/ 2073424 h 2264810"/>
              <a:gd name="connsiteX46" fmla="*/ 2115879 w 3551274"/>
              <a:gd name="connsiteY46" fmla="*/ 2030894 h 2264810"/>
              <a:gd name="connsiteX47" fmla="*/ 2147777 w 3551274"/>
              <a:gd name="connsiteY47" fmla="*/ 2009628 h 2264810"/>
              <a:gd name="connsiteX48" fmla="*/ 2179674 w 3551274"/>
              <a:gd name="connsiteY48" fmla="*/ 1998996 h 2264810"/>
              <a:gd name="connsiteX49" fmla="*/ 2232837 w 3551274"/>
              <a:gd name="connsiteY49" fmla="*/ 1956466 h 2264810"/>
              <a:gd name="connsiteX50" fmla="*/ 2339163 w 3551274"/>
              <a:gd name="connsiteY50" fmla="*/ 1882038 h 2264810"/>
              <a:gd name="connsiteX51" fmla="*/ 2434856 w 3551274"/>
              <a:gd name="connsiteY51" fmla="*/ 1850140 h 2264810"/>
              <a:gd name="connsiteX52" fmla="*/ 2466753 w 3551274"/>
              <a:gd name="connsiteY52" fmla="*/ 1839507 h 2264810"/>
              <a:gd name="connsiteX53" fmla="*/ 2573079 w 3551274"/>
              <a:gd name="connsiteY53" fmla="*/ 1796977 h 2264810"/>
              <a:gd name="connsiteX54" fmla="*/ 2604977 w 3551274"/>
              <a:gd name="connsiteY54" fmla="*/ 1786345 h 2264810"/>
              <a:gd name="connsiteX55" fmla="*/ 2679405 w 3551274"/>
              <a:gd name="connsiteY55" fmla="*/ 1733182 h 2264810"/>
              <a:gd name="connsiteX56" fmla="*/ 2743200 w 3551274"/>
              <a:gd name="connsiteY56" fmla="*/ 1701284 h 2264810"/>
              <a:gd name="connsiteX57" fmla="*/ 2838893 w 3551274"/>
              <a:gd name="connsiteY57" fmla="*/ 1626856 h 2264810"/>
              <a:gd name="connsiteX58" fmla="*/ 2902688 w 3551274"/>
              <a:gd name="connsiteY58" fmla="*/ 1584326 h 2264810"/>
              <a:gd name="connsiteX59" fmla="*/ 2934586 w 3551274"/>
              <a:gd name="connsiteY59" fmla="*/ 1563061 h 2264810"/>
              <a:gd name="connsiteX60" fmla="*/ 2977116 w 3551274"/>
              <a:gd name="connsiteY60" fmla="*/ 1573694 h 2264810"/>
              <a:gd name="connsiteX61" fmla="*/ 3072809 w 3551274"/>
              <a:gd name="connsiteY61" fmla="*/ 1626856 h 2264810"/>
              <a:gd name="connsiteX62" fmla="*/ 3104707 w 3551274"/>
              <a:gd name="connsiteY62" fmla="*/ 1648121 h 2264810"/>
              <a:gd name="connsiteX63" fmla="*/ 3200400 w 3551274"/>
              <a:gd name="connsiteY63" fmla="*/ 1680019 h 2264810"/>
              <a:gd name="connsiteX64" fmla="*/ 3232298 w 3551274"/>
              <a:gd name="connsiteY64" fmla="*/ 1690652 h 2264810"/>
              <a:gd name="connsiteX65" fmla="*/ 3264195 w 3551274"/>
              <a:gd name="connsiteY65" fmla="*/ 1701284 h 2264810"/>
              <a:gd name="connsiteX66" fmla="*/ 3296093 w 3551274"/>
              <a:gd name="connsiteY66" fmla="*/ 1722549 h 2264810"/>
              <a:gd name="connsiteX67" fmla="*/ 3359888 w 3551274"/>
              <a:gd name="connsiteY67" fmla="*/ 1743814 h 2264810"/>
              <a:gd name="connsiteX68" fmla="*/ 3381153 w 3551274"/>
              <a:gd name="connsiteY68" fmla="*/ 1765080 h 2264810"/>
              <a:gd name="connsiteX69" fmla="*/ 3455581 w 3551274"/>
              <a:gd name="connsiteY69" fmla="*/ 1796977 h 2264810"/>
              <a:gd name="connsiteX70" fmla="*/ 3487479 w 3551274"/>
              <a:gd name="connsiteY70" fmla="*/ 1818242 h 2264810"/>
              <a:gd name="connsiteX71" fmla="*/ 3551274 w 3551274"/>
              <a:gd name="connsiteY71" fmla="*/ 1839507 h 2264810"/>
              <a:gd name="connsiteX0" fmla="*/ 0 w 3551274"/>
              <a:gd name="connsiteY0" fmla="*/ 55638 h 2267210"/>
              <a:gd name="connsiteX1" fmla="*/ 148856 w 3551274"/>
              <a:gd name="connsiteY1" fmla="*/ 66270 h 2267210"/>
              <a:gd name="connsiteX2" fmla="*/ 265814 w 3551274"/>
              <a:gd name="connsiteY2" fmla="*/ 87535 h 2267210"/>
              <a:gd name="connsiteX3" fmla="*/ 340242 w 3551274"/>
              <a:gd name="connsiteY3" fmla="*/ 98168 h 2267210"/>
              <a:gd name="connsiteX4" fmla="*/ 489098 w 3551274"/>
              <a:gd name="connsiteY4" fmla="*/ 119433 h 2267210"/>
              <a:gd name="connsiteX5" fmla="*/ 744278 w 3551274"/>
              <a:gd name="connsiteY5" fmla="*/ 2475 h 2267210"/>
              <a:gd name="connsiteX6" fmla="*/ 839972 w 3551274"/>
              <a:gd name="connsiteY6" fmla="*/ 247024 h 2267210"/>
              <a:gd name="connsiteX7" fmla="*/ 850605 w 3551274"/>
              <a:gd name="connsiteY7" fmla="*/ 278921 h 2267210"/>
              <a:gd name="connsiteX8" fmla="*/ 871870 w 3551274"/>
              <a:gd name="connsiteY8" fmla="*/ 300187 h 2267210"/>
              <a:gd name="connsiteX9" fmla="*/ 914400 w 3551274"/>
              <a:gd name="connsiteY9" fmla="*/ 406512 h 2267210"/>
              <a:gd name="connsiteX10" fmla="*/ 935665 w 3551274"/>
              <a:gd name="connsiteY10" fmla="*/ 449042 h 2267210"/>
              <a:gd name="connsiteX11" fmla="*/ 956930 w 3551274"/>
              <a:gd name="connsiteY11" fmla="*/ 512838 h 2267210"/>
              <a:gd name="connsiteX12" fmla="*/ 999460 w 3551274"/>
              <a:gd name="connsiteY12" fmla="*/ 576633 h 2267210"/>
              <a:gd name="connsiteX13" fmla="*/ 1010093 w 3551274"/>
              <a:gd name="connsiteY13" fmla="*/ 619163 h 2267210"/>
              <a:gd name="connsiteX14" fmla="*/ 1052623 w 3551274"/>
              <a:gd name="connsiteY14" fmla="*/ 693591 h 2267210"/>
              <a:gd name="connsiteX15" fmla="*/ 1063256 w 3551274"/>
              <a:gd name="connsiteY15" fmla="*/ 725489 h 2267210"/>
              <a:gd name="connsiteX16" fmla="*/ 1105786 w 3551274"/>
              <a:gd name="connsiteY16" fmla="*/ 789284 h 2267210"/>
              <a:gd name="connsiteX17" fmla="*/ 1127051 w 3551274"/>
              <a:gd name="connsiteY17" fmla="*/ 821182 h 2267210"/>
              <a:gd name="connsiteX18" fmla="*/ 1158949 w 3551274"/>
              <a:gd name="connsiteY18" fmla="*/ 884977 h 2267210"/>
              <a:gd name="connsiteX19" fmla="*/ 1190846 w 3551274"/>
              <a:gd name="connsiteY19" fmla="*/ 959405 h 2267210"/>
              <a:gd name="connsiteX20" fmla="*/ 1233377 w 3551274"/>
              <a:gd name="connsiteY20" fmla="*/ 1055098 h 2267210"/>
              <a:gd name="connsiteX21" fmla="*/ 1265274 w 3551274"/>
              <a:gd name="connsiteY21" fmla="*/ 1161424 h 2267210"/>
              <a:gd name="connsiteX22" fmla="*/ 1286539 w 3551274"/>
              <a:gd name="connsiteY22" fmla="*/ 1289014 h 2267210"/>
              <a:gd name="connsiteX23" fmla="*/ 1297172 w 3551274"/>
              <a:gd name="connsiteY23" fmla="*/ 1342177 h 2267210"/>
              <a:gd name="connsiteX24" fmla="*/ 1318437 w 3551274"/>
              <a:gd name="connsiteY24" fmla="*/ 1480401 h 2267210"/>
              <a:gd name="connsiteX25" fmla="*/ 1329070 w 3551274"/>
              <a:gd name="connsiteY25" fmla="*/ 1533563 h 2267210"/>
              <a:gd name="connsiteX26" fmla="*/ 1350335 w 3551274"/>
              <a:gd name="connsiteY26" fmla="*/ 1565461 h 2267210"/>
              <a:gd name="connsiteX27" fmla="*/ 1371600 w 3551274"/>
              <a:gd name="connsiteY27" fmla="*/ 1629256 h 2267210"/>
              <a:gd name="connsiteX28" fmla="*/ 1392865 w 3551274"/>
              <a:gd name="connsiteY28" fmla="*/ 1661154 h 2267210"/>
              <a:gd name="connsiteX29" fmla="*/ 1403498 w 3551274"/>
              <a:gd name="connsiteY29" fmla="*/ 1693052 h 2267210"/>
              <a:gd name="connsiteX30" fmla="*/ 1446028 w 3551274"/>
              <a:gd name="connsiteY30" fmla="*/ 1756847 h 2267210"/>
              <a:gd name="connsiteX31" fmla="*/ 1477925 w 3551274"/>
              <a:gd name="connsiteY31" fmla="*/ 1820642 h 2267210"/>
              <a:gd name="connsiteX32" fmla="*/ 1520456 w 3551274"/>
              <a:gd name="connsiteY32" fmla="*/ 1863173 h 2267210"/>
              <a:gd name="connsiteX33" fmla="*/ 1552353 w 3551274"/>
              <a:gd name="connsiteY33" fmla="*/ 1969498 h 2267210"/>
              <a:gd name="connsiteX34" fmla="*/ 1584251 w 3551274"/>
              <a:gd name="connsiteY34" fmla="*/ 2033294 h 2267210"/>
              <a:gd name="connsiteX35" fmla="*/ 1605516 w 3551274"/>
              <a:gd name="connsiteY35" fmla="*/ 2065191 h 2267210"/>
              <a:gd name="connsiteX36" fmla="*/ 1626781 w 3551274"/>
              <a:gd name="connsiteY36" fmla="*/ 2139619 h 2267210"/>
              <a:gd name="connsiteX37" fmla="*/ 1648046 w 3551274"/>
              <a:gd name="connsiteY37" fmla="*/ 2203414 h 2267210"/>
              <a:gd name="connsiteX38" fmla="*/ 1679944 w 3551274"/>
              <a:gd name="connsiteY38" fmla="*/ 2267210 h 2267210"/>
              <a:gd name="connsiteX39" fmla="*/ 1796902 w 3551274"/>
              <a:gd name="connsiteY39" fmla="*/ 2214047 h 2267210"/>
              <a:gd name="connsiteX40" fmla="*/ 1828800 w 3551274"/>
              <a:gd name="connsiteY40" fmla="*/ 2192782 h 2267210"/>
              <a:gd name="connsiteX41" fmla="*/ 1892595 w 3551274"/>
              <a:gd name="connsiteY41" fmla="*/ 2139619 h 2267210"/>
              <a:gd name="connsiteX42" fmla="*/ 1956391 w 3551274"/>
              <a:gd name="connsiteY42" fmla="*/ 2118354 h 2267210"/>
              <a:gd name="connsiteX43" fmla="*/ 1988288 w 3551274"/>
              <a:gd name="connsiteY43" fmla="*/ 2097089 h 2267210"/>
              <a:gd name="connsiteX44" fmla="*/ 2052084 w 3551274"/>
              <a:gd name="connsiteY44" fmla="*/ 2075824 h 2267210"/>
              <a:gd name="connsiteX45" fmla="*/ 2115879 w 3551274"/>
              <a:gd name="connsiteY45" fmla="*/ 2033294 h 2267210"/>
              <a:gd name="connsiteX46" fmla="*/ 2147777 w 3551274"/>
              <a:gd name="connsiteY46" fmla="*/ 2012028 h 2267210"/>
              <a:gd name="connsiteX47" fmla="*/ 2179674 w 3551274"/>
              <a:gd name="connsiteY47" fmla="*/ 2001396 h 2267210"/>
              <a:gd name="connsiteX48" fmla="*/ 2232837 w 3551274"/>
              <a:gd name="connsiteY48" fmla="*/ 1958866 h 2267210"/>
              <a:gd name="connsiteX49" fmla="*/ 2339163 w 3551274"/>
              <a:gd name="connsiteY49" fmla="*/ 1884438 h 2267210"/>
              <a:gd name="connsiteX50" fmla="*/ 2434856 w 3551274"/>
              <a:gd name="connsiteY50" fmla="*/ 1852540 h 2267210"/>
              <a:gd name="connsiteX51" fmla="*/ 2466753 w 3551274"/>
              <a:gd name="connsiteY51" fmla="*/ 1841907 h 2267210"/>
              <a:gd name="connsiteX52" fmla="*/ 2573079 w 3551274"/>
              <a:gd name="connsiteY52" fmla="*/ 1799377 h 2267210"/>
              <a:gd name="connsiteX53" fmla="*/ 2604977 w 3551274"/>
              <a:gd name="connsiteY53" fmla="*/ 1788745 h 2267210"/>
              <a:gd name="connsiteX54" fmla="*/ 2679405 w 3551274"/>
              <a:gd name="connsiteY54" fmla="*/ 1735582 h 2267210"/>
              <a:gd name="connsiteX55" fmla="*/ 2743200 w 3551274"/>
              <a:gd name="connsiteY55" fmla="*/ 1703684 h 2267210"/>
              <a:gd name="connsiteX56" fmla="*/ 2838893 w 3551274"/>
              <a:gd name="connsiteY56" fmla="*/ 1629256 h 2267210"/>
              <a:gd name="connsiteX57" fmla="*/ 2902688 w 3551274"/>
              <a:gd name="connsiteY57" fmla="*/ 1586726 h 2267210"/>
              <a:gd name="connsiteX58" fmla="*/ 2934586 w 3551274"/>
              <a:gd name="connsiteY58" fmla="*/ 1565461 h 2267210"/>
              <a:gd name="connsiteX59" fmla="*/ 2977116 w 3551274"/>
              <a:gd name="connsiteY59" fmla="*/ 1576094 h 2267210"/>
              <a:gd name="connsiteX60" fmla="*/ 3072809 w 3551274"/>
              <a:gd name="connsiteY60" fmla="*/ 1629256 h 2267210"/>
              <a:gd name="connsiteX61" fmla="*/ 3104707 w 3551274"/>
              <a:gd name="connsiteY61" fmla="*/ 1650521 h 2267210"/>
              <a:gd name="connsiteX62" fmla="*/ 3200400 w 3551274"/>
              <a:gd name="connsiteY62" fmla="*/ 1682419 h 2267210"/>
              <a:gd name="connsiteX63" fmla="*/ 3232298 w 3551274"/>
              <a:gd name="connsiteY63" fmla="*/ 1693052 h 2267210"/>
              <a:gd name="connsiteX64" fmla="*/ 3264195 w 3551274"/>
              <a:gd name="connsiteY64" fmla="*/ 1703684 h 2267210"/>
              <a:gd name="connsiteX65" fmla="*/ 3296093 w 3551274"/>
              <a:gd name="connsiteY65" fmla="*/ 1724949 h 2267210"/>
              <a:gd name="connsiteX66" fmla="*/ 3359888 w 3551274"/>
              <a:gd name="connsiteY66" fmla="*/ 1746214 h 2267210"/>
              <a:gd name="connsiteX67" fmla="*/ 3381153 w 3551274"/>
              <a:gd name="connsiteY67" fmla="*/ 1767480 h 2267210"/>
              <a:gd name="connsiteX68" fmla="*/ 3455581 w 3551274"/>
              <a:gd name="connsiteY68" fmla="*/ 1799377 h 2267210"/>
              <a:gd name="connsiteX69" fmla="*/ 3487479 w 3551274"/>
              <a:gd name="connsiteY69" fmla="*/ 1820642 h 2267210"/>
              <a:gd name="connsiteX70" fmla="*/ 3551274 w 3551274"/>
              <a:gd name="connsiteY70" fmla="*/ 1841907 h 2267210"/>
              <a:gd name="connsiteX0" fmla="*/ 0 w 3551274"/>
              <a:gd name="connsiteY0" fmla="*/ 56899 h 2268471"/>
              <a:gd name="connsiteX1" fmla="*/ 148856 w 3551274"/>
              <a:gd name="connsiteY1" fmla="*/ 67531 h 2268471"/>
              <a:gd name="connsiteX2" fmla="*/ 265814 w 3551274"/>
              <a:gd name="connsiteY2" fmla="*/ 88796 h 2268471"/>
              <a:gd name="connsiteX3" fmla="*/ 340242 w 3551274"/>
              <a:gd name="connsiteY3" fmla="*/ 99429 h 2268471"/>
              <a:gd name="connsiteX4" fmla="*/ 744278 w 3551274"/>
              <a:gd name="connsiteY4" fmla="*/ 3736 h 2268471"/>
              <a:gd name="connsiteX5" fmla="*/ 839972 w 3551274"/>
              <a:gd name="connsiteY5" fmla="*/ 248285 h 2268471"/>
              <a:gd name="connsiteX6" fmla="*/ 850605 w 3551274"/>
              <a:gd name="connsiteY6" fmla="*/ 280182 h 2268471"/>
              <a:gd name="connsiteX7" fmla="*/ 871870 w 3551274"/>
              <a:gd name="connsiteY7" fmla="*/ 301448 h 2268471"/>
              <a:gd name="connsiteX8" fmla="*/ 914400 w 3551274"/>
              <a:gd name="connsiteY8" fmla="*/ 407773 h 2268471"/>
              <a:gd name="connsiteX9" fmla="*/ 935665 w 3551274"/>
              <a:gd name="connsiteY9" fmla="*/ 450303 h 2268471"/>
              <a:gd name="connsiteX10" fmla="*/ 956930 w 3551274"/>
              <a:gd name="connsiteY10" fmla="*/ 514099 h 2268471"/>
              <a:gd name="connsiteX11" fmla="*/ 999460 w 3551274"/>
              <a:gd name="connsiteY11" fmla="*/ 577894 h 2268471"/>
              <a:gd name="connsiteX12" fmla="*/ 1010093 w 3551274"/>
              <a:gd name="connsiteY12" fmla="*/ 620424 h 2268471"/>
              <a:gd name="connsiteX13" fmla="*/ 1052623 w 3551274"/>
              <a:gd name="connsiteY13" fmla="*/ 694852 h 2268471"/>
              <a:gd name="connsiteX14" fmla="*/ 1063256 w 3551274"/>
              <a:gd name="connsiteY14" fmla="*/ 726750 h 2268471"/>
              <a:gd name="connsiteX15" fmla="*/ 1105786 w 3551274"/>
              <a:gd name="connsiteY15" fmla="*/ 790545 h 2268471"/>
              <a:gd name="connsiteX16" fmla="*/ 1127051 w 3551274"/>
              <a:gd name="connsiteY16" fmla="*/ 822443 h 2268471"/>
              <a:gd name="connsiteX17" fmla="*/ 1158949 w 3551274"/>
              <a:gd name="connsiteY17" fmla="*/ 886238 h 2268471"/>
              <a:gd name="connsiteX18" fmla="*/ 1190846 w 3551274"/>
              <a:gd name="connsiteY18" fmla="*/ 960666 h 2268471"/>
              <a:gd name="connsiteX19" fmla="*/ 1233377 w 3551274"/>
              <a:gd name="connsiteY19" fmla="*/ 1056359 h 2268471"/>
              <a:gd name="connsiteX20" fmla="*/ 1265274 w 3551274"/>
              <a:gd name="connsiteY20" fmla="*/ 1162685 h 2268471"/>
              <a:gd name="connsiteX21" fmla="*/ 1286539 w 3551274"/>
              <a:gd name="connsiteY21" fmla="*/ 1290275 h 2268471"/>
              <a:gd name="connsiteX22" fmla="*/ 1297172 w 3551274"/>
              <a:gd name="connsiteY22" fmla="*/ 1343438 h 2268471"/>
              <a:gd name="connsiteX23" fmla="*/ 1318437 w 3551274"/>
              <a:gd name="connsiteY23" fmla="*/ 1481662 h 2268471"/>
              <a:gd name="connsiteX24" fmla="*/ 1329070 w 3551274"/>
              <a:gd name="connsiteY24" fmla="*/ 1534824 h 2268471"/>
              <a:gd name="connsiteX25" fmla="*/ 1350335 w 3551274"/>
              <a:gd name="connsiteY25" fmla="*/ 1566722 h 2268471"/>
              <a:gd name="connsiteX26" fmla="*/ 1371600 w 3551274"/>
              <a:gd name="connsiteY26" fmla="*/ 1630517 h 2268471"/>
              <a:gd name="connsiteX27" fmla="*/ 1392865 w 3551274"/>
              <a:gd name="connsiteY27" fmla="*/ 1662415 h 2268471"/>
              <a:gd name="connsiteX28" fmla="*/ 1403498 w 3551274"/>
              <a:gd name="connsiteY28" fmla="*/ 1694313 h 2268471"/>
              <a:gd name="connsiteX29" fmla="*/ 1446028 w 3551274"/>
              <a:gd name="connsiteY29" fmla="*/ 1758108 h 2268471"/>
              <a:gd name="connsiteX30" fmla="*/ 1477925 w 3551274"/>
              <a:gd name="connsiteY30" fmla="*/ 1821903 h 2268471"/>
              <a:gd name="connsiteX31" fmla="*/ 1520456 w 3551274"/>
              <a:gd name="connsiteY31" fmla="*/ 1864434 h 2268471"/>
              <a:gd name="connsiteX32" fmla="*/ 1552353 w 3551274"/>
              <a:gd name="connsiteY32" fmla="*/ 1970759 h 2268471"/>
              <a:gd name="connsiteX33" fmla="*/ 1584251 w 3551274"/>
              <a:gd name="connsiteY33" fmla="*/ 2034555 h 2268471"/>
              <a:gd name="connsiteX34" fmla="*/ 1605516 w 3551274"/>
              <a:gd name="connsiteY34" fmla="*/ 2066452 h 2268471"/>
              <a:gd name="connsiteX35" fmla="*/ 1626781 w 3551274"/>
              <a:gd name="connsiteY35" fmla="*/ 2140880 h 2268471"/>
              <a:gd name="connsiteX36" fmla="*/ 1648046 w 3551274"/>
              <a:gd name="connsiteY36" fmla="*/ 2204675 h 2268471"/>
              <a:gd name="connsiteX37" fmla="*/ 1679944 w 3551274"/>
              <a:gd name="connsiteY37" fmla="*/ 2268471 h 2268471"/>
              <a:gd name="connsiteX38" fmla="*/ 1796902 w 3551274"/>
              <a:gd name="connsiteY38" fmla="*/ 2215308 h 2268471"/>
              <a:gd name="connsiteX39" fmla="*/ 1828800 w 3551274"/>
              <a:gd name="connsiteY39" fmla="*/ 2194043 h 2268471"/>
              <a:gd name="connsiteX40" fmla="*/ 1892595 w 3551274"/>
              <a:gd name="connsiteY40" fmla="*/ 2140880 h 2268471"/>
              <a:gd name="connsiteX41" fmla="*/ 1956391 w 3551274"/>
              <a:gd name="connsiteY41" fmla="*/ 2119615 h 2268471"/>
              <a:gd name="connsiteX42" fmla="*/ 1988288 w 3551274"/>
              <a:gd name="connsiteY42" fmla="*/ 2098350 h 2268471"/>
              <a:gd name="connsiteX43" fmla="*/ 2052084 w 3551274"/>
              <a:gd name="connsiteY43" fmla="*/ 2077085 h 2268471"/>
              <a:gd name="connsiteX44" fmla="*/ 2115879 w 3551274"/>
              <a:gd name="connsiteY44" fmla="*/ 2034555 h 2268471"/>
              <a:gd name="connsiteX45" fmla="*/ 2147777 w 3551274"/>
              <a:gd name="connsiteY45" fmla="*/ 2013289 h 2268471"/>
              <a:gd name="connsiteX46" fmla="*/ 2179674 w 3551274"/>
              <a:gd name="connsiteY46" fmla="*/ 2002657 h 2268471"/>
              <a:gd name="connsiteX47" fmla="*/ 2232837 w 3551274"/>
              <a:gd name="connsiteY47" fmla="*/ 1960127 h 2268471"/>
              <a:gd name="connsiteX48" fmla="*/ 2339163 w 3551274"/>
              <a:gd name="connsiteY48" fmla="*/ 1885699 h 2268471"/>
              <a:gd name="connsiteX49" fmla="*/ 2434856 w 3551274"/>
              <a:gd name="connsiteY49" fmla="*/ 1853801 h 2268471"/>
              <a:gd name="connsiteX50" fmla="*/ 2466753 w 3551274"/>
              <a:gd name="connsiteY50" fmla="*/ 1843168 h 2268471"/>
              <a:gd name="connsiteX51" fmla="*/ 2573079 w 3551274"/>
              <a:gd name="connsiteY51" fmla="*/ 1800638 h 2268471"/>
              <a:gd name="connsiteX52" fmla="*/ 2604977 w 3551274"/>
              <a:gd name="connsiteY52" fmla="*/ 1790006 h 2268471"/>
              <a:gd name="connsiteX53" fmla="*/ 2679405 w 3551274"/>
              <a:gd name="connsiteY53" fmla="*/ 1736843 h 2268471"/>
              <a:gd name="connsiteX54" fmla="*/ 2743200 w 3551274"/>
              <a:gd name="connsiteY54" fmla="*/ 1704945 h 2268471"/>
              <a:gd name="connsiteX55" fmla="*/ 2838893 w 3551274"/>
              <a:gd name="connsiteY55" fmla="*/ 1630517 h 2268471"/>
              <a:gd name="connsiteX56" fmla="*/ 2902688 w 3551274"/>
              <a:gd name="connsiteY56" fmla="*/ 1587987 h 2268471"/>
              <a:gd name="connsiteX57" fmla="*/ 2934586 w 3551274"/>
              <a:gd name="connsiteY57" fmla="*/ 1566722 h 2268471"/>
              <a:gd name="connsiteX58" fmla="*/ 2977116 w 3551274"/>
              <a:gd name="connsiteY58" fmla="*/ 1577355 h 2268471"/>
              <a:gd name="connsiteX59" fmla="*/ 3072809 w 3551274"/>
              <a:gd name="connsiteY59" fmla="*/ 1630517 h 2268471"/>
              <a:gd name="connsiteX60" fmla="*/ 3104707 w 3551274"/>
              <a:gd name="connsiteY60" fmla="*/ 1651782 h 2268471"/>
              <a:gd name="connsiteX61" fmla="*/ 3200400 w 3551274"/>
              <a:gd name="connsiteY61" fmla="*/ 1683680 h 2268471"/>
              <a:gd name="connsiteX62" fmla="*/ 3232298 w 3551274"/>
              <a:gd name="connsiteY62" fmla="*/ 1694313 h 2268471"/>
              <a:gd name="connsiteX63" fmla="*/ 3264195 w 3551274"/>
              <a:gd name="connsiteY63" fmla="*/ 1704945 h 2268471"/>
              <a:gd name="connsiteX64" fmla="*/ 3296093 w 3551274"/>
              <a:gd name="connsiteY64" fmla="*/ 1726210 h 2268471"/>
              <a:gd name="connsiteX65" fmla="*/ 3359888 w 3551274"/>
              <a:gd name="connsiteY65" fmla="*/ 1747475 h 2268471"/>
              <a:gd name="connsiteX66" fmla="*/ 3381153 w 3551274"/>
              <a:gd name="connsiteY66" fmla="*/ 1768741 h 2268471"/>
              <a:gd name="connsiteX67" fmla="*/ 3455581 w 3551274"/>
              <a:gd name="connsiteY67" fmla="*/ 1800638 h 2268471"/>
              <a:gd name="connsiteX68" fmla="*/ 3487479 w 3551274"/>
              <a:gd name="connsiteY68" fmla="*/ 1821903 h 2268471"/>
              <a:gd name="connsiteX69" fmla="*/ 3551274 w 3551274"/>
              <a:gd name="connsiteY69" fmla="*/ 1843168 h 2268471"/>
              <a:gd name="connsiteX0" fmla="*/ 0 w 3551274"/>
              <a:gd name="connsiteY0" fmla="*/ 57602 h 2269174"/>
              <a:gd name="connsiteX1" fmla="*/ 148856 w 3551274"/>
              <a:gd name="connsiteY1" fmla="*/ 68234 h 2269174"/>
              <a:gd name="connsiteX2" fmla="*/ 265814 w 3551274"/>
              <a:gd name="connsiteY2" fmla="*/ 89499 h 2269174"/>
              <a:gd name="connsiteX3" fmla="*/ 744278 w 3551274"/>
              <a:gd name="connsiteY3" fmla="*/ 4439 h 2269174"/>
              <a:gd name="connsiteX4" fmla="*/ 839972 w 3551274"/>
              <a:gd name="connsiteY4" fmla="*/ 248988 h 2269174"/>
              <a:gd name="connsiteX5" fmla="*/ 850605 w 3551274"/>
              <a:gd name="connsiteY5" fmla="*/ 280885 h 2269174"/>
              <a:gd name="connsiteX6" fmla="*/ 871870 w 3551274"/>
              <a:gd name="connsiteY6" fmla="*/ 302151 h 2269174"/>
              <a:gd name="connsiteX7" fmla="*/ 914400 w 3551274"/>
              <a:gd name="connsiteY7" fmla="*/ 408476 h 2269174"/>
              <a:gd name="connsiteX8" fmla="*/ 935665 w 3551274"/>
              <a:gd name="connsiteY8" fmla="*/ 451006 h 2269174"/>
              <a:gd name="connsiteX9" fmla="*/ 956930 w 3551274"/>
              <a:gd name="connsiteY9" fmla="*/ 514802 h 2269174"/>
              <a:gd name="connsiteX10" fmla="*/ 999460 w 3551274"/>
              <a:gd name="connsiteY10" fmla="*/ 578597 h 2269174"/>
              <a:gd name="connsiteX11" fmla="*/ 1010093 w 3551274"/>
              <a:gd name="connsiteY11" fmla="*/ 621127 h 2269174"/>
              <a:gd name="connsiteX12" fmla="*/ 1052623 w 3551274"/>
              <a:gd name="connsiteY12" fmla="*/ 695555 h 2269174"/>
              <a:gd name="connsiteX13" fmla="*/ 1063256 w 3551274"/>
              <a:gd name="connsiteY13" fmla="*/ 727453 h 2269174"/>
              <a:gd name="connsiteX14" fmla="*/ 1105786 w 3551274"/>
              <a:gd name="connsiteY14" fmla="*/ 791248 h 2269174"/>
              <a:gd name="connsiteX15" fmla="*/ 1127051 w 3551274"/>
              <a:gd name="connsiteY15" fmla="*/ 823146 h 2269174"/>
              <a:gd name="connsiteX16" fmla="*/ 1158949 w 3551274"/>
              <a:gd name="connsiteY16" fmla="*/ 886941 h 2269174"/>
              <a:gd name="connsiteX17" fmla="*/ 1190846 w 3551274"/>
              <a:gd name="connsiteY17" fmla="*/ 961369 h 2269174"/>
              <a:gd name="connsiteX18" fmla="*/ 1233377 w 3551274"/>
              <a:gd name="connsiteY18" fmla="*/ 1057062 h 2269174"/>
              <a:gd name="connsiteX19" fmla="*/ 1265274 w 3551274"/>
              <a:gd name="connsiteY19" fmla="*/ 1163388 h 2269174"/>
              <a:gd name="connsiteX20" fmla="*/ 1286539 w 3551274"/>
              <a:gd name="connsiteY20" fmla="*/ 1290978 h 2269174"/>
              <a:gd name="connsiteX21" fmla="*/ 1297172 w 3551274"/>
              <a:gd name="connsiteY21" fmla="*/ 1344141 h 2269174"/>
              <a:gd name="connsiteX22" fmla="*/ 1318437 w 3551274"/>
              <a:gd name="connsiteY22" fmla="*/ 1482365 h 2269174"/>
              <a:gd name="connsiteX23" fmla="*/ 1329070 w 3551274"/>
              <a:gd name="connsiteY23" fmla="*/ 1535527 h 2269174"/>
              <a:gd name="connsiteX24" fmla="*/ 1350335 w 3551274"/>
              <a:gd name="connsiteY24" fmla="*/ 1567425 h 2269174"/>
              <a:gd name="connsiteX25" fmla="*/ 1371600 w 3551274"/>
              <a:gd name="connsiteY25" fmla="*/ 1631220 h 2269174"/>
              <a:gd name="connsiteX26" fmla="*/ 1392865 w 3551274"/>
              <a:gd name="connsiteY26" fmla="*/ 1663118 h 2269174"/>
              <a:gd name="connsiteX27" fmla="*/ 1403498 w 3551274"/>
              <a:gd name="connsiteY27" fmla="*/ 1695016 h 2269174"/>
              <a:gd name="connsiteX28" fmla="*/ 1446028 w 3551274"/>
              <a:gd name="connsiteY28" fmla="*/ 1758811 h 2269174"/>
              <a:gd name="connsiteX29" fmla="*/ 1477925 w 3551274"/>
              <a:gd name="connsiteY29" fmla="*/ 1822606 h 2269174"/>
              <a:gd name="connsiteX30" fmla="*/ 1520456 w 3551274"/>
              <a:gd name="connsiteY30" fmla="*/ 1865137 h 2269174"/>
              <a:gd name="connsiteX31" fmla="*/ 1552353 w 3551274"/>
              <a:gd name="connsiteY31" fmla="*/ 1971462 h 2269174"/>
              <a:gd name="connsiteX32" fmla="*/ 1584251 w 3551274"/>
              <a:gd name="connsiteY32" fmla="*/ 2035258 h 2269174"/>
              <a:gd name="connsiteX33" fmla="*/ 1605516 w 3551274"/>
              <a:gd name="connsiteY33" fmla="*/ 2067155 h 2269174"/>
              <a:gd name="connsiteX34" fmla="*/ 1626781 w 3551274"/>
              <a:gd name="connsiteY34" fmla="*/ 2141583 h 2269174"/>
              <a:gd name="connsiteX35" fmla="*/ 1648046 w 3551274"/>
              <a:gd name="connsiteY35" fmla="*/ 2205378 h 2269174"/>
              <a:gd name="connsiteX36" fmla="*/ 1679944 w 3551274"/>
              <a:gd name="connsiteY36" fmla="*/ 2269174 h 2269174"/>
              <a:gd name="connsiteX37" fmla="*/ 1796902 w 3551274"/>
              <a:gd name="connsiteY37" fmla="*/ 2216011 h 2269174"/>
              <a:gd name="connsiteX38" fmla="*/ 1828800 w 3551274"/>
              <a:gd name="connsiteY38" fmla="*/ 2194746 h 2269174"/>
              <a:gd name="connsiteX39" fmla="*/ 1892595 w 3551274"/>
              <a:gd name="connsiteY39" fmla="*/ 2141583 h 2269174"/>
              <a:gd name="connsiteX40" fmla="*/ 1956391 w 3551274"/>
              <a:gd name="connsiteY40" fmla="*/ 2120318 h 2269174"/>
              <a:gd name="connsiteX41" fmla="*/ 1988288 w 3551274"/>
              <a:gd name="connsiteY41" fmla="*/ 2099053 h 2269174"/>
              <a:gd name="connsiteX42" fmla="*/ 2052084 w 3551274"/>
              <a:gd name="connsiteY42" fmla="*/ 2077788 h 2269174"/>
              <a:gd name="connsiteX43" fmla="*/ 2115879 w 3551274"/>
              <a:gd name="connsiteY43" fmla="*/ 2035258 h 2269174"/>
              <a:gd name="connsiteX44" fmla="*/ 2147777 w 3551274"/>
              <a:gd name="connsiteY44" fmla="*/ 2013992 h 2269174"/>
              <a:gd name="connsiteX45" fmla="*/ 2179674 w 3551274"/>
              <a:gd name="connsiteY45" fmla="*/ 2003360 h 2269174"/>
              <a:gd name="connsiteX46" fmla="*/ 2232837 w 3551274"/>
              <a:gd name="connsiteY46" fmla="*/ 1960830 h 2269174"/>
              <a:gd name="connsiteX47" fmla="*/ 2339163 w 3551274"/>
              <a:gd name="connsiteY47" fmla="*/ 1886402 h 2269174"/>
              <a:gd name="connsiteX48" fmla="*/ 2434856 w 3551274"/>
              <a:gd name="connsiteY48" fmla="*/ 1854504 h 2269174"/>
              <a:gd name="connsiteX49" fmla="*/ 2466753 w 3551274"/>
              <a:gd name="connsiteY49" fmla="*/ 1843871 h 2269174"/>
              <a:gd name="connsiteX50" fmla="*/ 2573079 w 3551274"/>
              <a:gd name="connsiteY50" fmla="*/ 1801341 h 2269174"/>
              <a:gd name="connsiteX51" fmla="*/ 2604977 w 3551274"/>
              <a:gd name="connsiteY51" fmla="*/ 1790709 h 2269174"/>
              <a:gd name="connsiteX52" fmla="*/ 2679405 w 3551274"/>
              <a:gd name="connsiteY52" fmla="*/ 1737546 h 2269174"/>
              <a:gd name="connsiteX53" fmla="*/ 2743200 w 3551274"/>
              <a:gd name="connsiteY53" fmla="*/ 1705648 h 2269174"/>
              <a:gd name="connsiteX54" fmla="*/ 2838893 w 3551274"/>
              <a:gd name="connsiteY54" fmla="*/ 1631220 h 2269174"/>
              <a:gd name="connsiteX55" fmla="*/ 2902688 w 3551274"/>
              <a:gd name="connsiteY55" fmla="*/ 1588690 h 2269174"/>
              <a:gd name="connsiteX56" fmla="*/ 2934586 w 3551274"/>
              <a:gd name="connsiteY56" fmla="*/ 1567425 h 2269174"/>
              <a:gd name="connsiteX57" fmla="*/ 2977116 w 3551274"/>
              <a:gd name="connsiteY57" fmla="*/ 1578058 h 2269174"/>
              <a:gd name="connsiteX58" fmla="*/ 3072809 w 3551274"/>
              <a:gd name="connsiteY58" fmla="*/ 1631220 h 2269174"/>
              <a:gd name="connsiteX59" fmla="*/ 3104707 w 3551274"/>
              <a:gd name="connsiteY59" fmla="*/ 1652485 h 2269174"/>
              <a:gd name="connsiteX60" fmla="*/ 3200400 w 3551274"/>
              <a:gd name="connsiteY60" fmla="*/ 1684383 h 2269174"/>
              <a:gd name="connsiteX61" fmla="*/ 3232298 w 3551274"/>
              <a:gd name="connsiteY61" fmla="*/ 1695016 h 2269174"/>
              <a:gd name="connsiteX62" fmla="*/ 3264195 w 3551274"/>
              <a:gd name="connsiteY62" fmla="*/ 1705648 h 2269174"/>
              <a:gd name="connsiteX63" fmla="*/ 3296093 w 3551274"/>
              <a:gd name="connsiteY63" fmla="*/ 1726913 h 2269174"/>
              <a:gd name="connsiteX64" fmla="*/ 3359888 w 3551274"/>
              <a:gd name="connsiteY64" fmla="*/ 1748178 h 2269174"/>
              <a:gd name="connsiteX65" fmla="*/ 3381153 w 3551274"/>
              <a:gd name="connsiteY65" fmla="*/ 1769444 h 2269174"/>
              <a:gd name="connsiteX66" fmla="*/ 3455581 w 3551274"/>
              <a:gd name="connsiteY66" fmla="*/ 1801341 h 2269174"/>
              <a:gd name="connsiteX67" fmla="*/ 3487479 w 3551274"/>
              <a:gd name="connsiteY67" fmla="*/ 1822606 h 2269174"/>
              <a:gd name="connsiteX68" fmla="*/ 3551274 w 3551274"/>
              <a:gd name="connsiteY68" fmla="*/ 1843871 h 2269174"/>
              <a:gd name="connsiteX0" fmla="*/ 0 w 3551274"/>
              <a:gd name="connsiteY0" fmla="*/ 59590 h 2271162"/>
              <a:gd name="connsiteX1" fmla="*/ 148856 w 3551274"/>
              <a:gd name="connsiteY1" fmla="*/ 70222 h 2271162"/>
              <a:gd name="connsiteX2" fmla="*/ 744278 w 3551274"/>
              <a:gd name="connsiteY2" fmla="*/ 6427 h 2271162"/>
              <a:gd name="connsiteX3" fmla="*/ 839972 w 3551274"/>
              <a:gd name="connsiteY3" fmla="*/ 250976 h 2271162"/>
              <a:gd name="connsiteX4" fmla="*/ 850605 w 3551274"/>
              <a:gd name="connsiteY4" fmla="*/ 282873 h 2271162"/>
              <a:gd name="connsiteX5" fmla="*/ 871870 w 3551274"/>
              <a:gd name="connsiteY5" fmla="*/ 304139 h 2271162"/>
              <a:gd name="connsiteX6" fmla="*/ 914400 w 3551274"/>
              <a:gd name="connsiteY6" fmla="*/ 410464 h 2271162"/>
              <a:gd name="connsiteX7" fmla="*/ 935665 w 3551274"/>
              <a:gd name="connsiteY7" fmla="*/ 452994 h 2271162"/>
              <a:gd name="connsiteX8" fmla="*/ 956930 w 3551274"/>
              <a:gd name="connsiteY8" fmla="*/ 516790 h 2271162"/>
              <a:gd name="connsiteX9" fmla="*/ 999460 w 3551274"/>
              <a:gd name="connsiteY9" fmla="*/ 580585 h 2271162"/>
              <a:gd name="connsiteX10" fmla="*/ 1010093 w 3551274"/>
              <a:gd name="connsiteY10" fmla="*/ 623115 h 2271162"/>
              <a:gd name="connsiteX11" fmla="*/ 1052623 w 3551274"/>
              <a:gd name="connsiteY11" fmla="*/ 697543 h 2271162"/>
              <a:gd name="connsiteX12" fmla="*/ 1063256 w 3551274"/>
              <a:gd name="connsiteY12" fmla="*/ 729441 h 2271162"/>
              <a:gd name="connsiteX13" fmla="*/ 1105786 w 3551274"/>
              <a:gd name="connsiteY13" fmla="*/ 793236 h 2271162"/>
              <a:gd name="connsiteX14" fmla="*/ 1127051 w 3551274"/>
              <a:gd name="connsiteY14" fmla="*/ 825134 h 2271162"/>
              <a:gd name="connsiteX15" fmla="*/ 1158949 w 3551274"/>
              <a:gd name="connsiteY15" fmla="*/ 888929 h 2271162"/>
              <a:gd name="connsiteX16" fmla="*/ 1190846 w 3551274"/>
              <a:gd name="connsiteY16" fmla="*/ 963357 h 2271162"/>
              <a:gd name="connsiteX17" fmla="*/ 1233377 w 3551274"/>
              <a:gd name="connsiteY17" fmla="*/ 1059050 h 2271162"/>
              <a:gd name="connsiteX18" fmla="*/ 1265274 w 3551274"/>
              <a:gd name="connsiteY18" fmla="*/ 1165376 h 2271162"/>
              <a:gd name="connsiteX19" fmla="*/ 1286539 w 3551274"/>
              <a:gd name="connsiteY19" fmla="*/ 1292966 h 2271162"/>
              <a:gd name="connsiteX20" fmla="*/ 1297172 w 3551274"/>
              <a:gd name="connsiteY20" fmla="*/ 1346129 h 2271162"/>
              <a:gd name="connsiteX21" fmla="*/ 1318437 w 3551274"/>
              <a:gd name="connsiteY21" fmla="*/ 1484353 h 2271162"/>
              <a:gd name="connsiteX22" fmla="*/ 1329070 w 3551274"/>
              <a:gd name="connsiteY22" fmla="*/ 1537515 h 2271162"/>
              <a:gd name="connsiteX23" fmla="*/ 1350335 w 3551274"/>
              <a:gd name="connsiteY23" fmla="*/ 1569413 h 2271162"/>
              <a:gd name="connsiteX24" fmla="*/ 1371600 w 3551274"/>
              <a:gd name="connsiteY24" fmla="*/ 1633208 h 2271162"/>
              <a:gd name="connsiteX25" fmla="*/ 1392865 w 3551274"/>
              <a:gd name="connsiteY25" fmla="*/ 1665106 h 2271162"/>
              <a:gd name="connsiteX26" fmla="*/ 1403498 w 3551274"/>
              <a:gd name="connsiteY26" fmla="*/ 1697004 h 2271162"/>
              <a:gd name="connsiteX27" fmla="*/ 1446028 w 3551274"/>
              <a:gd name="connsiteY27" fmla="*/ 1760799 h 2271162"/>
              <a:gd name="connsiteX28" fmla="*/ 1477925 w 3551274"/>
              <a:gd name="connsiteY28" fmla="*/ 1824594 h 2271162"/>
              <a:gd name="connsiteX29" fmla="*/ 1520456 w 3551274"/>
              <a:gd name="connsiteY29" fmla="*/ 1867125 h 2271162"/>
              <a:gd name="connsiteX30" fmla="*/ 1552353 w 3551274"/>
              <a:gd name="connsiteY30" fmla="*/ 1973450 h 2271162"/>
              <a:gd name="connsiteX31" fmla="*/ 1584251 w 3551274"/>
              <a:gd name="connsiteY31" fmla="*/ 2037246 h 2271162"/>
              <a:gd name="connsiteX32" fmla="*/ 1605516 w 3551274"/>
              <a:gd name="connsiteY32" fmla="*/ 2069143 h 2271162"/>
              <a:gd name="connsiteX33" fmla="*/ 1626781 w 3551274"/>
              <a:gd name="connsiteY33" fmla="*/ 2143571 h 2271162"/>
              <a:gd name="connsiteX34" fmla="*/ 1648046 w 3551274"/>
              <a:gd name="connsiteY34" fmla="*/ 2207366 h 2271162"/>
              <a:gd name="connsiteX35" fmla="*/ 1679944 w 3551274"/>
              <a:gd name="connsiteY35" fmla="*/ 2271162 h 2271162"/>
              <a:gd name="connsiteX36" fmla="*/ 1796902 w 3551274"/>
              <a:gd name="connsiteY36" fmla="*/ 2217999 h 2271162"/>
              <a:gd name="connsiteX37" fmla="*/ 1828800 w 3551274"/>
              <a:gd name="connsiteY37" fmla="*/ 2196734 h 2271162"/>
              <a:gd name="connsiteX38" fmla="*/ 1892595 w 3551274"/>
              <a:gd name="connsiteY38" fmla="*/ 2143571 h 2271162"/>
              <a:gd name="connsiteX39" fmla="*/ 1956391 w 3551274"/>
              <a:gd name="connsiteY39" fmla="*/ 2122306 h 2271162"/>
              <a:gd name="connsiteX40" fmla="*/ 1988288 w 3551274"/>
              <a:gd name="connsiteY40" fmla="*/ 2101041 h 2271162"/>
              <a:gd name="connsiteX41" fmla="*/ 2052084 w 3551274"/>
              <a:gd name="connsiteY41" fmla="*/ 2079776 h 2271162"/>
              <a:gd name="connsiteX42" fmla="*/ 2115879 w 3551274"/>
              <a:gd name="connsiteY42" fmla="*/ 2037246 h 2271162"/>
              <a:gd name="connsiteX43" fmla="*/ 2147777 w 3551274"/>
              <a:gd name="connsiteY43" fmla="*/ 2015980 h 2271162"/>
              <a:gd name="connsiteX44" fmla="*/ 2179674 w 3551274"/>
              <a:gd name="connsiteY44" fmla="*/ 2005348 h 2271162"/>
              <a:gd name="connsiteX45" fmla="*/ 2232837 w 3551274"/>
              <a:gd name="connsiteY45" fmla="*/ 1962818 h 2271162"/>
              <a:gd name="connsiteX46" fmla="*/ 2339163 w 3551274"/>
              <a:gd name="connsiteY46" fmla="*/ 1888390 h 2271162"/>
              <a:gd name="connsiteX47" fmla="*/ 2434856 w 3551274"/>
              <a:gd name="connsiteY47" fmla="*/ 1856492 h 2271162"/>
              <a:gd name="connsiteX48" fmla="*/ 2466753 w 3551274"/>
              <a:gd name="connsiteY48" fmla="*/ 1845859 h 2271162"/>
              <a:gd name="connsiteX49" fmla="*/ 2573079 w 3551274"/>
              <a:gd name="connsiteY49" fmla="*/ 1803329 h 2271162"/>
              <a:gd name="connsiteX50" fmla="*/ 2604977 w 3551274"/>
              <a:gd name="connsiteY50" fmla="*/ 1792697 h 2271162"/>
              <a:gd name="connsiteX51" fmla="*/ 2679405 w 3551274"/>
              <a:gd name="connsiteY51" fmla="*/ 1739534 h 2271162"/>
              <a:gd name="connsiteX52" fmla="*/ 2743200 w 3551274"/>
              <a:gd name="connsiteY52" fmla="*/ 1707636 h 2271162"/>
              <a:gd name="connsiteX53" fmla="*/ 2838893 w 3551274"/>
              <a:gd name="connsiteY53" fmla="*/ 1633208 h 2271162"/>
              <a:gd name="connsiteX54" fmla="*/ 2902688 w 3551274"/>
              <a:gd name="connsiteY54" fmla="*/ 1590678 h 2271162"/>
              <a:gd name="connsiteX55" fmla="*/ 2934586 w 3551274"/>
              <a:gd name="connsiteY55" fmla="*/ 1569413 h 2271162"/>
              <a:gd name="connsiteX56" fmla="*/ 2977116 w 3551274"/>
              <a:gd name="connsiteY56" fmla="*/ 1580046 h 2271162"/>
              <a:gd name="connsiteX57" fmla="*/ 3072809 w 3551274"/>
              <a:gd name="connsiteY57" fmla="*/ 1633208 h 2271162"/>
              <a:gd name="connsiteX58" fmla="*/ 3104707 w 3551274"/>
              <a:gd name="connsiteY58" fmla="*/ 1654473 h 2271162"/>
              <a:gd name="connsiteX59" fmla="*/ 3200400 w 3551274"/>
              <a:gd name="connsiteY59" fmla="*/ 1686371 h 2271162"/>
              <a:gd name="connsiteX60" fmla="*/ 3232298 w 3551274"/>
              <a:gd name="connsiteY60" fmla="*/ 1697004 h 2271162"/>
              <a:gd name="connsiteX61" fmla="*/ 3264195 w 3551274"/>
              <a:gd name="connsiteY61" fmla="*/ 1707636 h 2271162"/>
              <a:gd name="connsiteX62" fmla="*/ 3296093 w 3551274"/>
              <a:gd name="connsiteY62" fmla="*/ 1728901 h 2271162"/>
              <a:gd name="connsiteX63" fmla="*/ 3359888 w 3551274"/>
              <a:gd name="connsiteY63" fmla="*/ 1750166 h 2271162"/>
              <a:gd name="connsiteX64" fmla="*/ 3381153 w 3551274"/>
              <a:gd name="connsiteY64" fmla="*/ 1771432 h 2271162"/>
              <a:gd name="connsiteX65" fmla="*/ 3455581 w 3551274"/>
              <a:gd name="connsiteY65" fmla="*/ 1803329 h 2271162"/>
              <a:gd name="connsiteX66" fmla="*/ 3487479 w 3551274"/>
              <a:gd name="connsiteY66" fmla="*/ 1824594 h 2271162"/>
              <a:gd name="connsiteX67" fmla="*/ 3551274 w 3551274"/>
              <a:gd name="connsiteY67" fmla="*/ 1845859 h 2271162"/>
              <a:gd name="connsiteX0" fmla="*/ 0 w 4289044"/>
              <a:gd name="connsiteY0" fmla="*/ 602369 h 2813941"/>
              <a:gd name="connsiteX1" fmla="*/ 148856 w 4289044"/>
              <a:gd name="connsiteY1" fmla="*/ 613001 h 2813941"/>
              <a:gd name="connsiteX2" fmla="*/ 744278 w 4289044"/>
              <a:gd name="connsiteY2" fmla="*/ 549206 h 2813941"/>
              <a:gd name="connsiteX3" fmla="*/ 839972 w 4289044"/>
              <a:gd name="connsiteY3" fmla="*/ 793755 h 2813941"/>
              <a:gd name="connsiteX4" fmla="*/ 850605 w 4289044"/>
              <a:gd name="connsiteY4" fmla="*/ 825652 h 2813941"/>
              <a:gd name="connsiteX5" fmla="*/ 871870 w 4289044"/>
              <a:gd name="connsiteY5" fmla="*/ 846918 h 2813941"/>
              <a:gd name="connsiteX6" fmla="*/ 914400 w 4289044"/>
              <a:gd name="connsiteY6" fmla="*/ 953243 h 2813941"/>
              <a:gd name="connsiteX7" fmla="*/ 935665 w 4289044"/>
              <a:gd name="connsiteY7" fmla="*/ 995773 h 2813941"/>
              <a:gd name="connsiteX8" fmla="*/ 956930 w 4289044"/>
              <a:gd name="connsiteY8" fmla="*/ 1059569 h 2813941"/>
              <a:gd name="connsiteX9" fmla="*/ 999460 w 4289044"/>
              <a:gd name="connsiteY9" fmla="*/ 1123364 h 2813941"/>
              <a:gd name="connsiteX10" fmla="*/ 1010093 w 4289044"/>
              <a:gd name="connsiteY10" fmla="*/ 1165894 h 2813941"/>
              <a:gd name="connsiteX11" fmla="*/ 1052623 w 4289044"/>
              <a:gd name="connsiteY11" fmla="*/ 1240322 h 2813941"/>
              <a:gd name="connsiteX12" fmla="*/ 1063256 w 4289044"/>
              <a:gd name="connsiteY12" fmla="*/ 1272220 h 2813941"/>
              <a:gd name="connsiteX13" fmla="*/ 1105786 w 4289044"/>
              <a:gd name="connsiteY13" fmla="*/ 1336015 h 2813941"/>
              <a:gd name="connsiteX14" fmla="*/ 1127051 w 4289044"/>
              <a:gd name="connsiteY14" fmla="*/ 1367913 h 2813941"/>
              <a:gd name="connsiteX15" fmla="*/ 1158949 w 4289044"/>
              <a:gd name="connsiteY15" fmla="*/ 1431708 h 2813941"/>
              <a:gd name="connsiteX16" fmla="*/ 1190846 w 4289044"/>
              <a:gd name="connsiteY16" fmla="*/ 1506136 h 2813941"/>
              <a:gd name="connsiteX17" fmla="*/ 1233377 w 4289044"/>
              <a:gd name="connsiteY17" fmla="*/ 1601829 h 2813941"/>
              <a:gd name="connsiteX18" fmla="*/ 1265274 w 4289044"/>
              <a:gd name="connsiteY18" fmla="*/ 1708155 h 2813941"/>
              <a:gd name="connsiteX19" fmla="*/ 1286539 w 4289044"/>
              <a:gd name="connsiteY19" fmla="*/ 1835745 h 2813941"/>
              <a:gd name="connsiteX20" fmla="*/ 1297172 w 4289044"/>
              <a:gd name="connsiteY20" fmla="*/ 1888908 h 2813941"/>
              <a:gd name="connsiteX21" fmla="*/ 1318437 w 4289044"/>
              <a:gd name="connsiteY21" fmla="*/ 2027132 h 2813941"/>
              <a:gd name="connsiteX22" fmla="*/ 1329070 w 4289044"/>
              <a:gd name="connsiteY22" fmla="*/ 2080294 h 2813941"/>
              <a:gd name="connsiteX23" fmla="*/ 1350335 w 4289044"/>
              <a:gd name="connsiteY23" fmla="*/ 2112192 h 2813941"/>
              <a:gd name="connsiteX24" fmla="*/ 1371600 w 4289044"/>
              <a:gd name="connsiteY24" fmla="*/ 2175987 h 2813941"/>
              <a:gd name="connsiteX25" fmla="*/ 1392865 w 4289044"/>
              <a:gd name="connsiteY25" fmla="*/ 2207885 h 2813941"/>
              <a:gd name="connsiteX26" fmla="*/ 1403498 w 4289044"/>
              <a:gd name="connsiteY26" fmla="*/ 2239783 h 2813941"/>
              <a:gd name="connsiteX27" fmla="*/ 1446028 w 4289044"/>
              <a:gd name="connsiteY27" fmla="*/ 2303578 h 2813941"/>
              <a:gd name="connsiteX28" fmla="*/ 1477925 w 4289044"/>
              <a:gd name="connsiteY28" fmla="*/ 2367373 h 2813941"/>
              <a:gd name="connsiteX29" fmla="*/ 1520456 w 4289044"/>
              <a:gd name="connsiteY29" fmla="*/ 2409904 h 2813941"/>
              <a:gd name="connsiteX30" fmla="*/ 1552353 w 4289044"/>
              <a:gd name="connsiteY30" fmla="*/ 2516229 h 2813941"/>
              <a:gd name="connsiteX31" fmla="*/ 1584251 w 4289044"/>
              <a:gd name="connsiteY31" fmla="*/ 2580025 h 2813941"/>
              <a:gd name="connsiteX32" fmla="*/ 1605516 w 4289044"/>
              <a:gd name="connsiteY32" fmla="*/ 2611922 h 2813941"/>
              <a:gd name="connsiteX33" fmla="*/ 1626781 w 4289044"/>
              <a:gd name="connsiteY33" fmla="*/ 2686350 h 2813941"/>
              <a:gd name="connsiteX34" fmla="*/ 1648046 w 4289044"/>
              <a:gd name="connsiteY34" fmla="*/ 2750145 h 2813941"/>
              <a:gd name="connsiteX35" fmla="*/ 1679944 w 4289044"/>
              <a:gd name="connsiteY35" fmla="*/ 2813941 h 2813941"/>
              <a:gd name="connsiteX36" fmla="*/ 1796902 w 4289044"/>
              <a:gd name="connsiteY36" fmla="*/ 2760778 h 2813941"/>
              <a:gd name="connsiteX37" fmla="*/ 1828800 w 4289044"/>
              <a:gd name="connsiteY37" fmla="*/ 2739513 h 2813941"/>
              <a:gd name="connsiteX38" fmla="*/ 1892595 w 4289044"/>
              <a:gd name="connsiteY38" fmla="*/ 2686350 h 2813941"/>
              <a:gd name="connsiteX39" fmla="*/ 1956391 w 4289044"/>
              <a:gd name="connsiteY39" fmla="*/ 2665085 h 2813941"/>
              <a:gd name="connsiteX40" fmla="*/ 1988288 w 4289044"/>
              <a:gd name="connsiteY40" fmla="*/ 2643820 h 2813941"/>
              <a:gd name="connsiteX41" fmla="*/ 2052084 w 4289044"/>
              <a:gd name="connsiteY41" fmla="*/ 2622555 h 2813941"/>
              <a:gd name="connsiteX42" fmla="*/ 2115879 w 4289044"/>
              <a:gd name="connsiteY42" fmla="*/ 2580025 h 2813941"/>
              <a:gd name="connsiteX43" fmla="*/ 2147777 w 4289044"/>
              <a:gd name="connsiteY43" fmla="*/ 2558759 h 2813941"/>
              <a:gd name="connsiteX44" fmla="*/ 2179674 w 4289044"/>
              <a:gd name="connsiteY44" fmla="*/ 2548127 h 2813941"/>
              <a:gd name="connsiteX45" fmla="*/ 2232837 w 4289044"/>
              <a:gd name="connsiteY45" fmla="*/ 2505597 h 2813941"/>
              <a:gd name="connsiteX46" fmla="*/ 2339163 w 4289044"/>
              <a:gd name="connsiteY46" fmla="*/ 2431169 h 2813941"/>
              <a:gd name="connsiteX47" fmla="*/ 2434856 w 4289044"/>
              <a:gd name="connsiteY47" fmla="*/ 2399271 h 2813941"/>
              <a:gd name="connsiteX48" fmla="*/ 2466753 w 4289044"/>
              <a:gd name="connsiteY48" fmla="*/ 2388638 h 2813941"/>
              <a:gd name="connsiteX49" fmla="*/ 2573079 w 4289044"/>
              <a:gd name="connsiteY49" fmla="*/ 2346108 h 2813941"/>
              <a:gd name="connsiteX50" fmla="*/ 2604977 w 4289044"/>
              <a:gd name="connsiteY50" fmla="*/ 2335476 h 2813941"/>
              <a:gd name="connsiteX51" fmla="*/ 2679405 w 4289044"/>
              <a:gd name="connsiteY51" fmla="*/ 2282313 h 2813941"/>
              <a:gd name="connsiteX52" fmla="*/ 2743200 w 4289044"/>
              <a:gd name="connsiteY52" fmla="*/ 2250415 h 2813941"/>
              <a:gd name="connsiteX53" fmla="*/ 2838893 w 4289044"/>
              <a:gd name="connsiteY53" fmla="*/ 2175987 h 2813941"/>
              <a:gd name="connsiteX54" fmla="*/ 2902688 w 4289044"/>
              <a:gd name="connsiteY54" fmla="*/ 2133457 h 2813941"/>
              <a:gd name="connsiteX55" fmla="*/ 2934586 w 4289044"/>
              <a:gd name="connsiteY55" fmla="*/ 2112192 h 2813941"/>
              <a:gd name="connsiteX56" fmla="*/ 2977116 w 4289044"/>
              <a:gd name="connsiteY56" fmla="*/ 2122825 h 2813941"/>
              <a:gd name="connsiteX57" fmla="*/ 3072809 w 4289044"/>
              <a:gd name="connsiteY57" fmla="*/ 2175987 h 2813941"/>
              <a:gd name="connsiteX58" fmla="*/ 3104707 w 4289044"/>
              <a:gd name="connsiteY58" fmla="*/ 2197252 h 2813941"/>
              <a:gd name="connsiteX59" fmla="*/ 3200400 w 4289044"/>
              <a:gd name="connsiteY59" fmla="*/ 2229150 h 2813941"/>
              <a:gd name="connsiteX60" fmla="*/ 3232298 w 4289044"/>
              <a:gd name="connsiteY60" fmla="*/ 2239783 h 2813941"/>
              <a:gd name="connsiteX61" fmla="*/ 3264195 w 4289044"/>
              <a:gd name="connsiteY61" fmla="*/ 2250415 h 2813941"/>
              <a:gd name="connsiteX62" fmla="*/ 3296093 w 4289044"/>
              <a:gd name="connsiteY62" fmla="*/ 2271680 h 2813941"/>
              <a:gd name="connsiteX63" fmla="*/ 3359888 w 4289044"/>
              <a:gd name="connsiteY63" fmla="*/ 2292945 h 2813941"/>
              <a:gd name="connsiteX64" fmla="*/ 3381153 w 4289044"/>
              <a:gd name="connsiteY64" fmla="*/ 2314211 h 2813941"/>
              <a:gd name="connsiteX65" fmla="*/ 3455581 w 4289044"/>
              <a:gd name="connsiteY65" fmla="*/ 2346108 h 2813941"/>
              <a:gd name="connsiteX66" fmla="*/ 3487479 w 4289044"/>
              <a:gd name="connsiteY66" fmla="*/ 2367373 h 2813941"/>
              <a:gd name="connsiteX67" fmla="*/ 4289044 w 4289044"/>
              <a:gd name="connsiteY67" fmla="*/ 0 h 2813941"/>
              <a:gd name="connsiteX0" fmla="*/ 0 w 4289044"/>
              <a:gd name="connsiteY0" fmla="*/ 602369 h 2813941"/>
              <a:gd name="connsiteX1" fmla="*/ 148856 w 4289044"/>
              <a:gd name="connsiteY1" fmla="*/ 613001 h 2813941"/>
              <a:gd name="connsiteX2" fmla="*/ 744278 w 4289044"/>
              <a:gd name="connsiteY2" fmla="*/ 549206 h 2813941"/>
              <a:gd name="connsiteX3" fmla="*/ 839972 w 4289044"/>
              <a:gd name="connsiteY3" fmla="*/ 793755 h 2813941"/>
              <a:gd name="connsiteX4" fmla="*/ 850605 w 4289044"/>
              <a:gd name="connsiteY4" fmla="*/ 825652 h 2813941"/>
              <a:gd name="connsiteX5" fmla="*/ 871870 w 4289044"/>
              <a:gd name="connsiteY5" fmla="*/ 846918 h 2813941"/>
              <a:gd name="connsiteX6" fmla="*/ 914400 w 4289044"/>
              <a:gd name="connsiteY6" fmla="*/ 953243 h 2813941"/>
              <a:gd name="connsiteX7" fmla="*/ 935665 w 4289044"/>
              <a:gd name="connsiteY7" fmla="*/ 995773 h 2813941"/>
              <a:gd name="connsiteX8" fmla="*/ 956930 w 4289044"/>
              <a:gd name="connsiteY8" fmla="*/ 1059569 h 2813941"/>
              <a:gd name="connsiteX9" fmla="*/ 999460 w 4289044"/>
              <a:gd name="connsiteY9" fmla="*/ 1123364 h 2813941"/>
              <a:gd name="connsiteX10" fmla="*/ 1010093 w 4289044"/>
              <a:gd name="connsiteY10" fmla="*/ 1165894 h 2813941"/>
              <a:gd name="connsiteX11" fmla="*/ 1052623 w 4289044"/>
              <a:gd name="connsiteY11" fmla="*/ 1240322 h 2813941"/>
              <a:gd name="connsiteX12" fmla="*/ 1063256 w 4289044"/>
              <a:gd name="connsiteY12" fmla="*/ 1272220 h 2813941"/>
              <a:gd name="connsiteX13" fmla="*/ 1105786 w 4289044"/>
              <a:gd name="connsiteY13" fmla="*/ 1336015 h 2813941"/>
              <a:gd name="connsiteX14" fmla="*/ 1127051 w 4289044"/>
              <a:gd name="connsiteY14" fmla="*/ 1367913 h 2813941"/>
              <a:gd name="connsiteX15" fmla="*/ 1158949 w 4289044"/>
              <a:gd name="connsiteY15" fmla="*/ 1431708 h 2813941"/>
              <a:gd name="connsiteX16" fmla="*/ 1190846 w 4289044"/>
              <a:gd name="connsiteY16" fmla="*/ 1506136 h 2813941"/>
              <a:gd name="connsiteX17" fmla="*/ 1233377 w 4289044"/>
              <a:gd name="connsiteY17" fmla="*/ 1601829 h 2813941"/>
              <a:gd name="connsiteX18" fmla="*/ 1265274 w 4289044"/>
              <a:gd name="connsiteY18" fmla="*/ 1708155 h 2813941"/>
              <a:gd name="connsiteX19" fmla="*/ 1286539 w 4289044"/>
              <a:gd name="connsiteY19" fmla="*/ 1835745 h 2813941"/>
              <a:gd name="connsiteX20" fmla="*/ 1297172 w 4289044"/>
              <a:gd name="connsiteY20" fmla="*/ 1888908 h 2813941"/>
              <a:gd name="connsiteX21" fmla="*/ 1318437 w 4289044"/>
              <a:gd name="connsiteY21" fmla="*/ 2027132 h 2813941"/>
              <a:gd name="connsiteX22" fmla="*/ 1329070 w 4289044"/>
              <a:gd name="connsiteY22" fmla="*/ 2080294 h 2813941"/>
              <a:gd name="connsiteX23" fmla="*/ 1350335 w 4289044"/>
              <a:gd name="connsiteY23" fmla="*/ 2112192 h 2813941"/>
              <a:gd name="connsiteX24" fmla="*/ 1371600 w 4289044"/>
              <a:gd name="connsiteY24" fmla="*/ 2175987 h 2813941"/>
              <a:gd name="connsiteX25" fmla="*/ 1392865 w 4289044"/>
              <a:gd name="connsiteY25" fmla="*/ 2207885 h 2813941"/>
              <a:gd name="connsiteX26" fmla="*/ 1403498 w 4289044"/>
              <a:gd name="connsiteY26" fmla="*/ 2239783 h 2813941"/>
              <a:gd name="connsiteX27" fmla="*/ 1446028 w 4289044"/>
              <a:gd name="connsiteY27" fmla="*/ 2303578 h 2813941"/>
              <a:gd name="connsiteX28" fmla="*/ 1477925 w 4289044"/>
              <a:gd name="connsiteY28" fmla="*/ 2367373 h 2813941"/>
              <a:gd name="connsiteX29" fmla="*/ 1520456 w 4289044"/>
              <a:gd name="connsiteY29" fmla="*/ 2409904 h 2813941"/>
              <a:gd name="connsiteX30" fmla="*/ 1552353 w 4289044"/>
              <a:gd name="connsiteY30" fmla="*/ 2516229 h 2813941"/>
              <a:gd name="connsiteX31" fmla="*/ 1584251 w 4289044"/>
              <a:gd name="connsiteY31" fmla="*/ 2580025 h 2813941"/>
              <a:gd name="connsiteX32" fmla="*/ 1605516 w 4289044"/>
              <a:gd name="connsiteY32" fmla="*/ 2611922 h 2813941"/>
              <a:gd name="connsiteX33" fmla="*/ 1626781 w 4289044"/>
              <a:gd name="connsiteY33" fmla="*/ 2686350 h 2813941"/>
              <a:gd name="connsiteX34" fmla="*/ 1648046 w 4289044"/>
              <a:gd name="connsiteY34" fmla="*/ 2750145 h 2813941"/>
              <a:gd name="connsiteX35" fmla="*/ 1679944 w 4289044"/>
              <a:gd name="connsiteY35" fmla="*/ 2813941 h 2813941"/>
              <a:gd name="connsiteX36" fmla="*/ 1796902 w 4289044"/>
              <a:gd name="connsiteY36" fmla="*/ 2760778 h 2813941"/>
              <a:gd name="connsiteX37" fmla="*/ 1828800 w 4289044"/>
              <a:gd name="connsiteY37" fmla="*/ 2739513 h 2813941"/>
              <a:gd name="connsiteX38" fmla="*/ 1892595 w 4289044"/>
              <a:gd name="connsiteY38" fmla="*/ 2686350 h 2813941"/>
              <a:gd name="connsiteX39" fmla="*/ 1956391 w 4289044"/>
              <a:gd name="connsiteY39" fmla="*/ 2665085 h 2813941"/>
              <a:gd name="connsiteX40" fmla="*/ 1988288 w 4289044"/>
              <a:gd name="connsiteY40" fmla="*/ 2643820 h 2813941"/>
              <a:gd name="connsiteX41" fmla="*/ 2052084 w 4289044"/>
              <a:gd name="connsiteY41" fmla="*/ 2622555 h 2813941"/>
              <a:gd name="connsiteX42" fmla="*/ 2115879 w 4289044"/>
              <a:gd name="connsiteY42" fmla="*/ 2580025 h 2813941"/>
              <a:gd name="connsiteX43" fmla="*/ 2147777 w 4289044"/>
              <a:gd name="connsiteY43" fmla="*/ 2558759 h 2813941"/>
              <a:gd name="connsiteX44" fmla="*/ 2179674 w 4289044"/>
              <a:gd name="connsiteY44" fmla="*/ 2548127 h 2813941"/>
              <a:gd name="connsiteX45" fmla="*/ 2232837 w 4289044"/>
              <a:gd name="connsiteY45" fmla="*/ 2505597 h 2813941"/>
              <a:gd name="connsiteX46" fmla="*/ 2339163 w 4289044"/>
              <a:gd name="connsiteY46" fmla="*/ 2431169 h 2813941"/>
              <a:gd name="connsiteX47" fmla="*/ 2434856 w 4289044"/>
              <a:gd name="connsiteY47" fmla="*/ 2399271 h 2813941"/>
              <a:gd name="connsiteX48" fmla="*/ 2466753 w 4289044"/>
              <a:gd name="connsiteY48" fmla="*/ 2388638 h 2813941"/>
              <a:gd name="connsiteX49" fmla="*/ 2573079 w 4289044"/>
              <a:gd name="connsiteY49" fmla="*/ 2346108 h 2813941"/>
              <a:gd name="connsiteX50" fmla="*/ 2604977 w 4289044"/>
              <a:gd name="connsiteY50" fmla="*/ 2335476 h 2813941"/>
              <a:gd name="connsiteX51" fmla="*/ 2679405 w 4289044"/>
              <a:gd name="connsiteY51" fmla="*/ 2282313 h 2813941"/>
              <a:gd name="connsiteX52" fmla="*/ 2743200 w 4289044"/>
              <a:gd name="connsiteY52" fmla="*/ 2250415 h 2813941"/>
              <a:gd name="connsiteX53" fmla="*/ 2838893 w 4289044"/>
              <a:gd name="connsiteY53" fmla="*/ 2175987 h 2813941"/>
              <a:gd name="connsiteX54" fmla="*/ 2902688 w 4289044"/>
              <a:gd name="connsiteY54" fmla="*/ 2133457 h 2813941"/>
              <a:gd name="connsiteX55" fmla="*/ 2934586 w 4289044"/>
              <a:gd name="connsiteY55" fmla="*/ 2112192 h 2813941"/>
              <a:gd name="connsiteX56" fmla="*/ 2977116 w 4289044"/>
              <a:gd name="connsiteY56" fmla="*/ 2122825 h 2813941"/>
              <a:gd name="connsiteX57" fmla="*/ 3072809 w 4289044"/>
              <a:gd name="connsiteY57" fmla="*/ 2175987 h 2813941"/>
              <a:gd name="connsiteX58" fmla="*/ 3104707 w 4289044"/>
              <a:gd name="connsiteY58" fmla="*/ 2197252 h 2813941"/>
              <a:gd name="connsiteX59" fmla="*/ 3200400 w 4289044"/>
              <a:gd name="connsiteY59" fmla="*/ 2229150 h 2813941"/>
              <a:gd name="connsiteX60" fmla="*/ 3232298 w 4289044"/>
              <a:gd name="connsiteY60" fmla="*/ 2239783 h 2813941"/>
              <a:gd name="connsiteX61" fmla="*/ 3264195 w 4289044"/>
              <a:gd name="connsiteY61" fmla="*/ 2250415 h 2813941"/>
              <a:gd name="connsiteX62" fmla="*/ 3296093 w 4289044"/>
              <a:gd name="connsiteY62" fmla="*/ 2271680 h 2813941"/>
              <a:gd name="connsiteX63" fmla="*/ 3359888 w 4289044"/>
              <a:gd name="connsiteY63" fmla="*/ 2292945 h 2813941"/>
              <a:gd name="connsiteX64" fmla="*/ 3381153 w 4289044"/>
              <a:gd name="connsiteY64" fmla="*/ 2314211 h 2813941"/>
              <a:gd name="connsiteX65" fmla="*/ 3455581 w 4289044"/>
              <a:gd name="connsiteY65" fmla="*/ 2346108 h 2813941"/>
              <a:gd name="connsiteX66" fmla="*/ 3487479 w 4289044"/>
              <a:gd name="connsiteY66" fmla="*/ 2367373 h 2813941"/>
              <a:gd name="connsiteX67" fmla="*/ 4289044 w 4289044"/>
              <a:gd name="connsiteY67" fmla="*/ 0 h 2813941"/>
              <a:gd name="connsiteX0" fmla="*/ 0 w 4289044"/>
              <a:gd name="connsiteY0" fmla="*/ 602369 h 2813941"/>
              <a:gd name="connsiteX1" fmla="*/ 148856 w 4289044"/>
              <a:gd name="connsiteY1" fmla="*/ 613001 h 2813941"/>
              <a:gd name="connsiteX2" fmla="*/ 744278 w 4289044"/>
              <a:gd name="connsiteY2" fmla="*/ 549206 h 2813941"/>
              <a:gd name="connsiteX3" fmla="*/ 839972 w 4289044"/>
              <a:gd name="connsiteY3" fmla="*/ 793755 h 2813941"/>
              <a:gd name="connsiteX4" fmla="*/ 850605 w 4289044"/>
              <a:gd name="connsiteY4" fmla="*/ 825652 h 2813941"/>
              <a:gd name="connsiteX5" fmla="*/ 871870 w 4289044"/>
              <a:gd name="connsiteY5" fmla="*/ 846918 h 2813941"/>
              <a:gd name="connsiteX6" fmla="*/ 914400 w 4289044"/>
              <a:gd name="connsiteY6" fmla="*/ 953243 h 2813941"/>
              <a:gd name="connsiteX7" fmla="*/ 935665 w 4289044"/>
              <a:gd name="connsiteY7" fmla="*/ 995773 h 2813941"/>
              <a:gd name="connsiteX8" fmla="*/ 956930 w 4289044"/>
              <a:gd name="connsiteY8" fmla="*/ 1059569 h 2813941"/>
              <a:gd name="connsiteX9" fmla="*/ 999460 w 4289044"/>
              <a:gd name="connsiteY9" fmla="*/ 1123364 h 2813941"/>
              <a:gd name="connsiteX10" fmla="*/ 1010093 w 4289044"/>
              <a:gd name="connsiteY10" fmla="*/ 1165894 h 2813941"/>
              <a:gd name="connsiteX11" fmla="*/ 1052623 w 4289044"/>
              <a:gd name="connsiteY11" fmla="*/ 1240322 h 2813941"/>
              <a:gd name="connsiteX12" fmla="*/ 1063256 w 4289044"/>
              <a:gd name="connsiteY12" fmla="*/ 1272220 h 2813941"/>
              <a:gd name="connsiteX13" fmla="*/ 1105786 w 4289044"/>
              <a:gd name="connsiteY13" fmla="*/ 1336015 h 2813941"/>
              <a:gd name="connsiteX14" fmla="*/ 1127051 w 4289044"/>
              <a:gd name="connsiteY14" fmla="*/ 1367913 h 2813941"/>
              <a:gd name="connsiteX15" fmla="*/ 1158949 w 4289044"/>
              <a:gd name="connsiteY15" fmla="*/ 1431708 h 2813941"/>
              <a:gd name="connsiteX16" fmla="*/ 1190846 w 4289044"/>
              <a:gd name="connsiteY16" fmla="*/ 1506136 h 2813941"/>
              <a:gd name="connsiteX17" fmla="*/ 1233377 w 4289044"/>
              <a:gd name="connsiteY17" fmla="*/ 1601829 h 2813941"/>
              <a:gd name="connsiteX18" fmla="*/ 1265274 w 4289044"/>
              <a:gd name="connsiteY18" fmla="*/ 1708155 h 2813941"/>
              <a:gd name="connsiteX19" fmla="*/ 1286539 w 4289044"/>
              <a:gd name="connsiteY19" fmla="*/ 1835745 h 2813941"/>
              <a:gd name="connsiteX20" fmla="*/ 1297172 w 4289044"/>
              <a:gd name="connsiteY20" fmla="*/ 1888908 h 2813941"/>
              <a:gd name="connsiteX21" fmla="*/ 1318437 w 4289044"/>
              <a:gd name="connsiteY21" fmla="*/ 2027132 h 2813941"/>
              <a:gd name="connsiteX22" fmla="*/ 1329070 w 4289044"/>
              <a:gd name="connsiteY22" fmla="*/ 2080294 h 2813941"/>
              <a:gd name="connsiteX23" fmla="*/ 1350335 w 4289044"/>
              <a:gd name="connsiteY23" fmla="*/ 2112192 h 2813941"/>
              <a:gd name="connsiteX24" fmla="*/ 1371600 w 4289044"/>
              <a:gd name="connsiteY24" fmla="*/ 2175987 h 2813941"/>
              <a:gd name="connsiteX25" fmla="*/ 1392865 w 4289044"/>
              <a:gd name="connsiteY25" fmla="*/ 2207885 h 2813941"/>
              <a:gd name="connsiteX26" fmla="*/ 1403498 w 4289044"/>
              <a:gd name="connsiteY26" fmla="*/ 2239783 h 2813941"/>
              <a:gd name="connsiteX27" fmla="*/ 1446028 w 4289044"/>
              <a:gd name="connsiteY27" fmla="*/ 2303578 h 2813941"/>
              <a:gd name="connsiteX28" fmla="*/ 1477925 w 4289044"/>
              <a:gd name="connsiteY28" fmla="*/ 2367373 h 2813941"/>
              <a:gd name="connsiteX29" fmla="*/ 1520456 w 4289044"/>
              <a:gd name="connsiteY29" fmla="*/ 2409904 h 2813941"/>
              <a:gd name="connsiteX30" fmla="*/ 1552353 w 4289044"/>
              <a:gd name="connsiteY30" fmla="*/ 2516229 h 2813941"/>
              <a:gd name="connsiteX31" fmla="*/ 1584251 w 4289044"/>
              <a:gd name="connsiteY31" fmla="*/ 2580025 h 2813941"/>
              <a:gd name="connsiteX32" fmla="*/ 1605516 w 4289044"/>
              <a:gd name="connsiteY32" fmla="*/ 2611922 h 2813941"/>
              <a:gd name="connsiteX33" fmla="*/ 1626781 w 4289044"/>
              <a:gd name="connsiteY33" fmla="*/ 2686350 h 2813941"/>
              <a:gd name="connsiteX34" fmla="*/ 1648046 w 4289044"/>
              <a:gd name="connsiteY34" fmla="*/ 2750145 h 2813941"/>
              <a:gd name="connsiteX35" fmla="*/ 1679944 w 4289044"/>
              <a:gd name="connsiteY35" fmla="*/ 2813941 h 2813941"/>
              <a:gd name="connsiteX36" fmla="*/ 1796902 w 4289044"/>
              <a:gd name="connsiteY36" fmla="*/ 2760778 h 2813941"/>
              <a:gd name="connsiteX37" fmla="*/ 1828800 w 4289044"/>
              <a:gd name="connsiteY37" fmla="*/ 2739513 h 2813941"/>
              <a:gd name="connsiteX38" fmla="*/ 1892595 w 4289044"/>
              <a:gd name="connsiteY38" fmla="*/ 2686350 h 2813941"/>
              <a:gd name="connsiteX39" fmla="*/ 1956391 w 4289044"/>
              <a:gd name="connsiteY39" fmla="*/ 2665085 h 2813941"/>
              <a:gd name="connsiteX40" fmla="*/ 1988288 w 4289044"/>
              <a:gd name="connsiteY40" fmla="*/ 2643820 h 2813941"/>
              <a:gd name="connsiteX41" fmla="*/ 2052084 w 4289044"/>
              <a:gd name="connsiteY41" fmla="*/ 2622555 h 2813941"/>
              <a:gd name="connsiteX42" fmla="*/ 2115879 w 4289044"/>
              <a:gd name="connsiteY42" fmla="*/ 2580025 h 2813941"/>
              <a:gd name="connsiteX43" fmla="*/ 2147777 w 4289044"/>
              <a:gd name="connsiteY43" fmla="*/ 2558759 h 2813941"/>
              <a:gd name="connsiteX44" fmla="*/ 2179674 w 4289044"/>
              <a:gd name="connsiteY44" fmla="*/ 2548127 h 2813941"/>
              <a:gd name="connsiteX45" fmla="*/ 2232837 w 4289044"/>
              <a:gd name="connsiteY45" fmla="*/ 2505597 h 2813941"/>
              <a:gd name="connsiteX46" fmla="*/ 2339163 w 4289044"/>
              <a:gd name="connsiteY46" fmla="*/ 2431169 h 2813941"/>
              <a:gd name="connsiteX47" fmla="*/ 2434856 w 4289044"/>
              <a:gd name="connsiteY47" fmla="*/ 2399271 h 2813941"/>
              <a:gd name="connsiteX48" fmla="*/ 2466753 w 4289044"/>
              <a:gd name="connsiteY48" fmla="*/ 2388638 h 2813941"/>
              <a:gd name="connsiteX49" fmla="*/ 2573079 w 4289044"/>
              <a:gd name="connsiteY49" fmla="*/ 2346108 h 2813941"/>
              <a:gd name="connsiteX50" fmla="*/ 2604977 w 4289044"/>
              <a:gd name="connsiteY50" fmla="*/ 2335476 h 2813941"/>
              <a:gd name="connsiteX51" fmla="*/ 2679405 w 4289044"/>
              <a:gd name="connsiteY51" fmla="*/ 2282313 h 2813941"/>
              <a:gd name="connsiteX52" fmla="*/ 2743200 w 4289044"/>
              <a:gd name="connsiteY52" fmla="*/ 2250415 h 2813941"/>
              <a:gd name="connsiteX53" fmla="*/ 2838893 w 4289044"/>
              <a:gd name="connsiteY53" fmla="*/ 2175987 h 2813941"/>
              <a:gd name="connsiteX54" fmla="*/ 2902688 w 4289044"/>
              <a:gd name="connsiteY54" fmla="*/ 2133457 h 2813941"/>
              <a:gd name="connsiteX55" fmla="*/ 2934586 w 4289044"/>
              <a:gd name="connsiteY55" fmla="*/ 2112192 h 2813941"/>
              <a:gd name="connsiteX56" fmla="*/ 2977116 w 4289044"/>
              <a:gd name="connsiteY56" fmla="*/ 2122825 h 2813941"/>
              <a:gd name="connsiteX57" fmla="*/ 3072809 w 4289044"/>
              <a:gd name="connsiteY57" fmla="*/ 2175987 h 2813941"/>
              <a:gd name="connsiteX58" fmla="*/ 3104707 w 4289044"/>
              <a:gd name="connsiteY58" fmla="*/ 2197252 h 2813941"/>
              <a:gd name="connsiteX59" fmla="*/ 3200400 w 4289044"/>
              <a:gd name="connsiteY59" fmla="*/ 2229150 h 2813941"/>
              <a:gd name="connsiteX60" fmla="*/ 3232298 w 4289044"/>
              <a:gd name="connsiteY60" fmla="*/ 2239783 h 2813941"/>
              <a:gd name="connsiteX61" fmla="*/ 3264195 w 4289044"/>
              <a:gd name="connsiteY61" fmla="*/ 2250415 h 2813941"/>
              <a:gd name="connsiteX62" fmla="*/ 3296093 w 4289044"/>
              <a:gd name="connsiteY62" fmla="*/ 2271680 h 2813941"/>
              <a:gd name="connsiteX63" fmla="*/ 3359888 w 4289044"/>
              <a:gd name="connsiteY63" fmla="*/ 2292945 h 2813941"/>
              <a:gd name="connsiteX64" fmla="*/ 3381153 w 4289044"/>
              <a:gd name="connsiteY64" fmla="*/ 2314211 h 2813941"/>
              <a:gd name="connsiteX65" fmla="*/ 3455581 w 4289044"/>
              <a:gd name="connsiteY65" fmla="*/ 2346108 h 2813941"/>
              <a:gd name="connsiteX66" fmla="*/ 3487479 w 4289044"/>
              <a:gd name="connsiteY66" fmla="*/ 2367373 h 2813941"/>
              <a:gd name="connsiteX67" fmla="*/ 4289044 w 4289044"/>
              <a:gd name="connsiteY67" fmla="*/ 0 h 2813941"/>
              <a:gd name="connsiteX0" fmla="*/ 0 w 4289044"/>
              <a:gd name="connsiteY0" fmla="*/ 602369 h 2813941"/>
              <a:gd name="connsiteX1" fmla="*/ 148856 w 4289044"/>
              <a:gd name="connsiteY1" fmla="*/ 613001 h 2813941"/>
              <a:gd name="connsiteX2" fmla="*/ 744278 w 4289044"/>
              <a:gd name="connsiteY2" fmla="*/ 549206 h 2813941"/>
              <a:gd name="connsiteX3" fmla="*/ 839972 w 4289044"/>
              <a:gd name="connsiteY3" fmla="*/ 793755 h 2813941"/>
              <a:gd name="connsiteX4" fmla="*/ 850605 w 4289044"/>
              <a:gd name="connsiteY4" fmla="*/ 825652 h 2813941"/>
              <a:gd name="connsiteX5" fmla="*/ 871870 w 4289044"/>
              <a:gd name="connsiteY5" fmla="*/ 846918 h 2813941"/>
              <a:gd name="connsiteX6" fmla="*/ 914400 w 4289044"/>
              <a:gd name="connsiteY6" fmla="*/ 953243 h 2813941"/>
              <a:gd name="connsiteX7" fmla="*/ 935665 w 4289044"/>
              <a:gd name="connsiteY7" fmla="*/ 995773 h 2813941"/>
              <a:gd name="connsiteX8" fmla="*/ 956930 w 4289044"/>
              <a:gd name="connsiteY8" fmla="*/ 1059569 h 2813941"/>
              <a:gd name="connsiteX9" fmla="*/ 999460 w 4289044"/>
              <a:gd name="connsiteY9" fmla="*/ 1123364 h 2813941"/>
              <a:gd name="connsiteX10" fmla="*/ 1010093 w 4289044"/>
              <a:gd name="connsiteY10" fmla="*/ 1165894 h 2813941"/>
              <a:gd name="connsiteX11" fmla="*/ 1052623 w 4289044"/>
              <a:gd name="connsiteY11" fmla="*/ 1240322 h 2813941"/>
              <a:gd name="connsiteX12" fmla="*/ 1063256 w 4289044"/>
              <a:gd name="connsiteY12" fmla="*/ 1272220 h 2813941"/>
              <a:gd name="connsiteX13" fmla="*/ 1105786 w 4289044"/>
              <a:gd name="connsiteY13" fmla="*/ 1336015 h 2813941"/>
              <a:gd name="connsiteX14" fmla="*/ 1127051 w 4289044"/>
              <a:gd name="connsiteY14" fmla="*/ 1367913 h 2813941"/>
              <a:gd name="connsiteX15" fmla="*/ 1158949 w 4289044"/>
              <a:gd name="connsiteY15" fmla="*/ 1431708 h 2813941"/>
              <a:gd name="connsiteX16" fmla="*/ 1190846 w 4289044"/>
              <a:gd name="connsiteY16" fmla="*/ 1506136 h 2813941"/>
              <a:gd name="connsiteX17" fmla="*/ 1233377 w 4289044"/>
              <a:gd name="connsiteY17" fmla="*/ 1601829 h 2813941"/>
              <a:gd name="connsiteX18" fmla="*/ 1265274 w 4289044"/>
              <a:gd name="connsiteY18" fmla="*/ 1708155 h 2813941"/>
              <a:gd name="connsiteX19" fmla="*/ 1286539 w 4289044"/>
              <a:gd name="connsiteY19" fmla="*/ 1835745 h 2813941"/>
              <a:gd name="connsiteX20" fmla="*/ 1297172 w 4289044"/>
              <a:gd name="connsiteY20" fmla="*/ 1888908 h 2813941"/>
              <a:gd name="connsiteX21" fmla="*/ 1318437 w 4289044"/>
              <a:gd name="connsiteY21" fmla="*/ 2027132 h 2813941"/>
              <a:gd name="connsiteX22" fmla="*/ 1329070 w 4289044"/>
              <a:gd name="connsiteY22" fmla="*/ 2080294 h 2813941"/>
              <a:gd name="connsiteX23" fmla="*/ 1350335 w 4289044"/>
              <a:gd name="connsiteY23" fmla="*/ 2112192 h 2813941"/>
              <a:gd name="connsiteX24" fmla="*/ 1371600 w 4289044"/>
              <a:gd name="connsiteY24" fmla="*/ 2175987 h 2813941"/>
              <a:gd name="connsiteX25" fmla="*/ 1392865 w 4289044"/>
              <a:gd name="connsiteY25" fmla="*/ 2207885 h 2813941"/>
              <a:gd name="connsiteX26" fmla="*/ 1403498 w 4289044"/>
              <a:gd name="connsiteY26" fmla="*/ 2239783 h 2813941"/>
              <a:gd name="connsiteX27" fmla="*/ 1446028 w 4289044"/>
              <a:gd name="connsiteY27" fmla="*/ 2303578 h 2813941"/>
              <a:gd name="connsiteX28" fmla="*/ 1477925 w 4289044"/>
              <a:gd name="connsiteY28" fmla="*/ 2367373 h 2813941"/>
              <a:gd name="connsiteX29" fmla="*/ 1520456 w 4289044"/>
              <a:gd name="connsiteY29" fmla="*/ 2409904 h 2813941"/>
              <a:gd name="connsiteX30" fmla="*/ 1552353 w 4289044"/>
              <a:gd name="connsiteY30" fmla="*/ 2516229 h 2813941"/>
              <a:gd name="connsiteX31" fmla="*/ 1584251 w 4289044"/>
              <a:gd name="connsiteY31" fmla="*/ 2580025 h 2813941"/>
              <a:gd name="connsiteX32" fmla="*/ 1605516 w 4289044"/>
              <a:gd name="connsiteY32" fmla="*/ 2611922 h 2813941"/>
              <a:gd name="connsiteX33" fmla="*/ 1626781 w 4289044"/>
              <a:gd name="connsiteY33" fmla="*/ 2686350 h 2813941"/>
              <a:gd name="connsiteX34" fmla="*/ 1648046 w 4289044"/>
              <a:gd name="connsiteY34" fmla="*/ 2750145 h 2813941"/>
              <a:gd name="connsiteX35" fmla="*/ 1679944 w 4289044"/>
              <a:gd name="connsiteY35" fmla="*/ 2813941 h 2813941"/>
              <a:gd name="connsiteX36" fmla="*/ 1796902 w 4289044"/>
              <a:gd name="connsiteY36" fmla="*/ 2760778 h 2813941"/>
              <a:gd name="connsiteX37" fmla="*/ 1828800 w 4289044"/>
              <a:gd name="connsiteY37" fmla="*/ 2739513 h 2813941"/>
              <a:gd name="connsiteX38" fmla="*/ 1892595 w 4289044"/>
              <a:gd name="connsiteY38" fmla="*/ 2686350 h 2813941"/>
              <a:gd name="connsiteX39" fmla="*/ 1956391 w 4289044"/>
              <a:gd name="connsiteY39" fmla="*/ 2665085 h 2813941"/>
              <a:gd name="connsiteX40" fmla="*/ 1988288 w 4289044"/>
              <a:gd name="connsiteY40" fmla="*/ 2643820 h 2813941"/>
              <a:gd name="connsiteX41" fmla="*/ 2052084 w 4289044"/>
              <a:gd name="connsiteY41" fmla="*/ 2622555 h 2813941"/>
              <a:gd name="connsiteX42" fmla="*/ 2115879 w 4289044"/>
              <a:gd name="connsiteY42" fmla="*/ 2580025 h 2813941"/>
              <a:gd name="connsiteX43" fmla="*/ 2147777 w 4289044"/>
              <a:gd name="connsiteY43" fmla="*/ 2558759 h 2813941"/>
              <a:gd name="connsiteX44" fmla="*/ 2179674 w 4289044"/>
              <a:gd name="connsiteY44" fmla="*/ 2548127 h 2813941"/>
              <a:gd name="connsiteX45" fmla="*/ 2232837 w 4289044"/>
              <a:gd name="connsiteY45" fmla="*/ 2505597 h 2813941"/>
              <a:gd name="connsiteX46" fmla="*/ 2339163 w 4289044"/>
              <a:gd name="connsiteY46" fmla="*/ 2431169 h 2813941"/>
              <a:gd name="connsiteX47" fmla="*/ 2434856 w 4289044"/>
              <a:gd name="connsiteY47" fmla="*/ 2399271 h 2813941"/>
              <a:gd name="connsiteX48" fmla="*/ 2466753 w 4289044"/>
              <a:gd name="connsiteY48" fmla="*/ 2388638 h 2813941"/>
              <a:gd name="connsiteX49" fmla="*/ 2573079 w 4289044"/>
              <a:gd name="connsiteY49" fmla="*/ 2346108 h 2813941"/>
              <a:gd name="connsiteX50" fmla="*/ 2604977 w 4289044"/>
              <a:gd name="connsiteY50" fmla="*/ 2335476 h 2813941"/>
              <a:gd name="connsiteX51" fmla="*/ 2679405 w 4289044"/>
              <a:gd name="connsiteY51" fmla="*/ 2282313 h 2813941"/>
              <a:gd name="connsiteX52" fmla="*/ 2743200 w 4289044"/>
              <a:gd name="connsiteY52" fmla="*/ 2250415 h 2813941"/>
              <a:gd name="connsiteX53" fmla="*/ 2838893 w 4289044"/>
              <a:gd name="connsiteY53" fmla="*/ 2175987 h 2813941"/>
              <a:gd name="connsiteX54" fmla="*/ 2902688 w 4289044"/>
              <a:gd name="connsiteY54" fmla="*/ 2133457 h 2813941"/>
              <a:gd name="connsiteX55" fmla="*/ 2934586 w 4289044"/>
              <a:gd name="connsiteY55" fmla="*/ 2112192 h 2813941"/>
              <a:gd name="connsiteX56" fmla="*/ 2977116 w 4289044"/>
              <a:gd name="connsiteY56" fmla="*/ 2122825 h 2813941"/>
              <a:gd name="connsiteX57" fmla="*/ 3072809 w 4289044"/>
              <a:gd name="connsiteY57" fmla="*/ 2175987 h 2813941"/>
              <a:gd name="connsiteX58" fmla="*/ 3104707 w 4289044"/>
              <a:gd name="connsiteY58" fmla="*/ 2197252 h 2813941"/>
              <a:gd name="connsiteX59" fmla="*/ 3200400 w 4289044"/>
              <a:gd name="connsiteY59" fmla="*/ 2229150 h 2813941"/>
              <a:gd name="connsiteX60" fmla="*/ 3232298 w 4289044"/>
              <a:gd name="connsiteY60" fmla="*/ 2239783 h 2813941"/>
              <a:gd name="connsiteX61" fmla="*/ 3264195 w 4289044"/>
              <a:gd name="connsiteY61" fmla="*/ 2250415 h 2813941"/>
              <a:gd name="connsiteX62" fmla="*/ 3296093 w 4289044"/>
              <a:gd name="connsiteY62" fmla="*/ 2271680 h 2813941"/>
              <a:gd name="connsiteX63" fmla="*/ 3359888 w 4289044"/>
              <a:gd name="connsiteY63" fmla="*/ 2292945 h 2813941"/>
              <a:gd name="connsiteX64" fmla="*/ 3381153 w 4289044"/>
              <a:gd name="connsiteY64" fmla="*/ 2314211 h 2813941"/>
              <a:gd name="connsiteX65" fmla="*/ 3455581 w 4289044"/>
              <a:gd name="connsiteY65" fmla="*/ 2346108 h 2813941"/>
              <a:gd name="connsiteX66" fmla="*/ 4096136 w 4289044"/>
              <a:gd name="connsiteY66" fmla="*/ 527239 h 2813941"/>
              <a:gd name="connsiteX67" fmla="*/ 4289044 w 4289044"/>
              <a:gd name="connsiteY67" fmla="*/ 0 h 2813941"/>
              <a:gd name="connsiteX0" fmla="*/ 0 w 4289044"/>
              <a:gd name="connsiteY0" fmla="*/ 602369 h 2813941"/>
              <a:gd name="connsiteX1" fmla="*/ 148856 w 4289044"/>
              <a:gd name="connsiteY1" fmla="*/ 613001 h 2813941"/>
              <a:gd name="connsiteX2" fmla="*/ 744278 w 4289044"/>
              <a:gd name="connsiteY2" fmla="*/ 549206 h 2813941"/>
              <a:gd name="connsiteX3" fmla="*/ 839972 w 4289044"/>
              <a:gd name="connsiteY3" fmla="*/ 793755 h 2813941"/>
              <a:gd name="connsiteX4" fmla="*/ 850605 w 4289044"/>
              <a:gd name="connsiteY4" fmla="*/ 825652 h 2813941"/>
              <a:gd name="connsiteX5" fmla="*/ 871870 w 4289044"/>
              <a:gd name="connsiteY5" fmla="*/ 846918 h 2813941"/>
              <a:gd name="connsiteX6" fmla="*/ 914400 w 4289044"/>
              <a:gd name="connsiteY6" fmla="*/ 953243 h 2813941"/>
              <a:gd name="connsiteX7" fmla="*/ 935665 w 4289044"/>
              <a:gd name="connsiteY7" fmla="*/ 995773 h 2813941"/>
              <a:gd name="connsiteX8" fmla="*/ 956930 w 4289044"/>
              <a:gd name="connsiteY8" fmla="*/ 1059569 h 2813941"/>
              <a:gd name="connsiteX9" fmla="*/ 999460 w 4289044"/>
              <a:gd name="connsiteY9" fmla="*/ 1123364 h 2813941"/>
              <a:gd name="connsiteX10" fmla="*/ 1010093 w 4289044"/>
              <a:gd name="connsiteY10" fmla="*/ 1165894 h 2813941"/>
              <a:gd name="connsiteX11" fmla="*/ 1052623 w 4289044"/>
              <a:gd name="connsiteY11" fmla="*/ 1240322 h 2813941"/>
              <a:gd name="connsiteX12" fmla="*/ 1063256 w 4289044"/>
              <a:gd name="connsiteY12" fmla="*/ 1272220 h 2813941"/>
              <a:gd name="connsiteX13" fmla="*/ 1105786 w 4289044"/>
              <a:gd name="connsiteY13" fmla="*/ 1336015 h 2813941"/>
              <a:gd name="connsiteX14" fmla="*/ 1127051 w 4289044"/>
              <a:gd name="connsiteY14" fmla="*/ 1367913 h 2813941"/>
              <a:gd name="connsiteX15" fmla="*/ 1158949 w 4289044"/>
              <a:gd name="connsiteY15" fmla="*/ 1431708 h 2813941"/>
              <a:gd name="connsiteX16" fmla="*/ 1190846 w 4289044"/>
              <a:gd name="connsiteY16" fmla="*/ 1506136 h 2813941"/>
              <a:gd name="connsiteX17" fmla="*/ 1233377 w 4289044"/>
              <a:gd name="connsiteY17" fmla="*/ 1601829 h 2813941"/>
              <a:gd name="connsiteX18" fmla="*/ 1265274 w 4289044"/>
              <a:gd name="connsiteY18" fmla="*/ 1708155 h 2813941"/>
              <a:gd name="connsiteX19" fmla="*/ 1286539 w 4289044"/>
              <a:gd name="connsiteY19" fmla="*/ 1835745 h 2813941"/>
              <a:gd name="connsiteX20" fmla="*/ 1297172 w 4289044"/>
              <a:gd name="connsiteY20" fmla="*/ 1888908 h 2813941"/>
              <a:gd name="connsiteX21" fmla="*/ 1318437 w 4289044"/>
              <a:gd name="connsiteY21" fmla="*/ 2027132 h 2813941"/>
              <a:gd name="connsiteX22" fmla="*/ 1329070 w 4289044"/>
              <a:gd name="connsiteY22" fmla="*/ 2080294 h 2813941"/>
              <a:gd name="connsiteX23" fmla="*/ 1350335 w 4289044"/>
              <a:gd name="connsiteY23" fmla="*/ 2112192 h 2813941"/>
              <a:gd name="connsiteX24" fmla="*/ 1371600 w 4289044"/>
              <a:gd name="connsiteY24" fmla="*/ 2175987 h 2813941"/>
              <a:gd name="connsiteX25" fmla="*/ 1392865 w 4289044"/>
              <a:gd name="connsiteY25" fmla="*/ 2207885 h 2813941"/>
              <a:gd name="connsiteX26" fmla="*/ 1403498 w 4289044"/>
              <a:gd name="connsiteY26" fmla="*/ 2239783 h 2813941"/>
              <a:gd name="connsiteX27" fmla="*/ 1446028 w 4289044"/>
              <a:gd name="connsiteY27" fmla="*/ 2303578 h 2813941"/>
              <a:gd name="connsiteX28" fmla="*/ 1477925 w 4289044"/>
              <a:gd name="connsiteY28" fmla="*/ 2367373 h 2813941"/>
              <a:gd name="connsiteX29" fmla="*/ 1520456 w 4289044"/>
              <a:gd name="connsiteY29" fmla="*/ 2409904 h 2813941"/>
              <a:gd name="connsiteX30" fmla="*/ 1552353 w 4289044"/>
              <a:gd name="connsiteY30" fmla="*/ 2516229 h 2813941"/>
              <a:gd name="connsiteX31" fmla="*/ 1584251 w 4289044"/>
              <a:gd name="connsiteY31" fmla="*/ 2580025 h 2813941"/>
              <a:gd name="connsiteX32" fmla="*/ 1605516 w 4289044"/>
              <a:gd name="connsiteY32" fmla="*/ 2611922 h 2813941"/>
              <a:gd name="connsiteX33" fmla="*/ 1626781 w 4289044"/>
              <a:gd name="connsiteY33" fmla="*/ 2686350 h 2813941"/>
              <a:gd name="connsiteX34" fmla="*/ 1648046 w 4289044"/>
              <a:gd name="connsiteY34" fmla="*/ 2750145 h 2813941"/>
              <a:gd name="connsiteX35" fmla="*/ 1679944 w 4289044"/>
              <a:gd name="connsiteY35" fmla="*/ 2813941 h 2813941"/>
              <a:gd name="connsiteX36" fmla="*/ 1796902 w 4289044"/>
              <a:gd name="connsiteY36" fmla="*/ 2760778 h 2813941"/>
              <a:gd name="connsiteX37" fmla="*/ 1828800 w 4289044"/>
              <a:gd name="connsiteY37" fmla="*/ 2739513 h 2813941"/>
              <a:gd name="connsiteX38" fmla="*/ 1892595 w 4289044"/>
              <a:gd name="connsiteY38" fmla="*/ 2686350 h 2813941"/>
              <a:gd name="connsiteX39" fmla="*/ 1956391 w 4289044"/>
              <a:gd name="connsiteY39" fmla="*/ 2665085 h 2813941"/>
              <a:gd name="connsiteX40" fmla="*/ 1988288 w 4289044"/>
              <a:gd name="connsiteY40" fmla="*/ 2643820 h 2813941"/>
              <a:gd name="connsiteX41" fmla="*/ 2052084 w 4289044"/>
              <a:gd name="connsiteY41" fmla="*/ 2622555 h 2813941"/>
              <a:gd name="connsiteX42" fmla="*/ 2115879 w 4289044"/>
              <a:gd name="connsiteY42" fmla="*/ 2580025 h 2813941"/>
              <a:gd name="connsiteX43" fmla="*/ 2147777 w 4289044"/>
              <a:gd name="connsiteY43" fmla="*/ 2558759 h 2813941"/>
              <a:gd name="connsiteX44" fmla="*/ 2179674 w 4289044"/>
              <a:gd name="connsiteY44" fmla="*/ 2548127 h 2813941"/>
              <a:gd name="connsiteX45" fmla="*/ 2232837 w 4289044"/>
              <a:gd name="connsiteY45" fmla="*/ 2505597 h 2813941"/>
              <a:gd name="connsiteX46" fmla="*/ 2339163 w 4289044"/>
              <a:gd name="connsiteY46" fmla="*/ 2431169 h 2813941"/>
              <a:gd name="connsiteX47" fmla="*/ 2434856 w 4289044"/>
              <a:gd name="connsiteY47" fmla="*/ 2399271 h 2813941"/>
              <a:gd name="connsiteX48" fmla="*/ 2466753 w 4289044"/>
              <a:gd name="connsiteY48" fmla="*/ 2388638 h 2813941"/>
              <a:gd name="connsiteX49" fmla="*/ 2573079 w 4289044"/>
              <a:gd name="connsiteY49" fmla="*/ 2346108 h 2813941"/>
              <a:gd name="connsiteX50" fmla="*/ 2604977 w 4289044"/>
              <a:gd name="connsiteY50" fmla="*/ 2335476 h 2813941"/>
              <a:gd name="connsiteX51" fmla="*/ 2679405 w 4289044"/>
              <a:gd name="connsiteY51" fmla="*/ 2282313 h 2813941"/>
              <a:gd name="connsiteX52" fmla="*/ 2743200 w 4289044"/>
              <a:gd name="connsiteY52" fmla="*/ 2250415 h 2813941"/>
              <a:gd name="connsiteX53" fmla="*/ 2838893 w 4289044"/>
              <a:gd name="connsiteY53" fmla="*/ 2175987 h 2813941"/>
              <a:gd name="connsiteX54" fmla="*/ 2902688 w 4289044"/>
              <a:gd name="connsiteY54" fmla="*/ 2133457 h 2813941"/>
              <a:gd name="connsiteX55" fmla="*/ 2934586 w 4289044"/>
              <a:gd name="connsiteY55" fmla="*/ 2112192 h 2813941"/>
              <a:gd name="connsiteX56" fmla="*/ 2977116 w 4289044"/>
              <a:gd name="connsiteY56" fmla="*/ 2122825 h 2813941"/>
              <a:gd name="connsiteX57" fmla="*/ 3072809 w 4289044"/>
              <a:gd name="connsiteY57" fmla="*/ 2175987 h 2813941"/>
              <a:gd name="connsiteX58" fmla="*/ 3104707 w 4289044"/>
              <a:gd name="connsiteY58" fmla="*/ 2197252 h 2813941"/>
              <a:gd name="connsiteX59" fmla="*/ 3200400 w 4289044"/>
              <a:gd name="connsiteY59" fmla="*/ 2229150 h 2813941"/>
              <a:gd name="connsiteX60" fmla="*/ 3232298 w 4289044"/>
              <a:gd name="connsiteY60" fmla="*/ 2239783 h 2813941"/>
              <a:gd name="connsiteX61" fmla="*/ 3264195 w 4289044"/>
              <a:gd name="connsiteY61" fmla="*/ 2250415 h 2813941"/>
              <a:gd name="connsiteX62" fmla="*/ 3296093 w 4289044"/>
              <a:gd name="connsiteY62" fmla="*/ 2271680 h 2813941"/>
              <a:gd name="connsiteX63" fmla="*/ 3359888 w 4289044"/>
              <a:gd name="connsiteY63" fmla="*/ 2292945 h 2813941"/>
              <a:gd name="connsiteX64" fmla="*/ 3381153 w 4289044"/>
              <a:gd name="connsiteY64" fmla="*/ 2314211 h 2813941"/>
              <a:gd name="connsiteX65" fmla="*/ 3935130 w 4289044"/>
              <a:gd name="connsiteY65" fmla="*/ 948316 h 2813941"/>
              <a:gd name="connsiteX66" fmla="*/ 4096136 w 4289044"/>
              <a:gd name="connsiteY66" fmla="*/ 527239 h 2813941"/>
              <a:gd name="connsiteX67" fmla="*/ 4289044 w 4289044"/>
              <a:gd name="connsiteY67" fmla="*/ 0 h 2813941"/>
              <a:gd name="connsiteX0" fmla="*/ 0 w 4289044"/>
              <a:gd name="connsiteY0" fmla="*/ 602369 h 2813941"/>
              <a:gd name="connsiteX1" fmla="*/ 148856 w 4289044"/>
              <a:gd name="connsiteY1" fmla="*/ 613001 h 2813941"/>
              <a:gd name="connsiteX2" fmla="*/ 744278 w 4289044"/>
              <a:gd name="connsiteY2" fmla="*/ 549206 h 2813941"/>
              <a:gd name="connsiteX3" fmla="*/ 839972 w 4289044"/>
              <a:gd name="connsiteY3" fmla="*/ 793755 h 2813941"/>
              <a:gd name="connsiteX4" fmla="*/ 850605 w 4289044"/>
              <a:gd name="connsiteY4" fmla="*/ 825652 h 2813941"/>
              <a:gd name="connsiteX5" fmla="*/ 871870 w 4289044"/>
              <a:gd name="connsiteY5" fmla="*/ 846918 h 2813941"/>
              <a:gd name="connsiteX6" fmla="*/ 914400 w 4289044"/>
              <a:gd name="connsiteY6" fmla="*/ 953243 h 2813941"/>
              <a:gd name="connsiteX7" fmla="*/ 935665 w 4289044"/>
              <a:gd name="connsiteY7" fmla="*/ 995773 h 2813941"/>
              <a:gd name="connsiteX8" fmla="*/ 956930 w 4289044"/>
              <a:gd name="connsiteY8" fmla="*/ 1059569 h 2813941"/>
              <a:gd name="connsiteX9" fmla="*/ 999460 w 4289044"/>
              <a:gd name="connsiteY9" fmla="*/ 1123364 h 2813941"/>
              <a:gd name="connsiteX10" fmla="*/ 1010093 w 4289044"/>
              <a:gd name="connsiteY10" fmla="*/ 1165894 h 2813941"/>
              <a:gd name="connsiteX11" fmla="*/ 1052623 w 4289044"/>
              <a:gd name="connsiteY11" fmla="*/ 1240322 h 2813941"/>
              <a:gd name="connsiteX12" fmla="*/ 1063256 w 4289044"/>
              <a:gd name="connsiteY12" fmla="*/ 1272220 h 2813941"/>
              <a:gd name="connsiteX13" fmla="*/ 1105786 w 4289044"/>
              <a:gd name="connsiteY13" fmla="*/ 1336015 h 2813941"/>
              <a:gd name="connsiteX14" fmla="*/ 1127051 w 4289044"/>
              <a:gd name="connsiteY14" fmla="*/ 1367913 h 2813941"/>
              <a:gd name="connsiteX15" fmla="*/ 1158949 w 4289044"/>
              <a:gd name="connsiteY15" fmla="*/ 1431708 h 2813941"/>
              <a:gd name="connsiteX16" fmla="*/ 1190846 w 4289044"/>
              <a:gd name="connsiteY16" fmla="*/ 1506136 h 2813941"/>
              <a:gd name="connsiteX17" fmla="*/ 1233377 w 4289044"/>
              <a:gd name="connsiteY17" fmla="*/ 1601829 h 2813941"/>
              <a:gd name="connsiteX18" fmla="*/ 1265274 w 4289044"/>
              <a:gd name="connsiteY18" fmla="*/ 1708155 h 2813941"/>
              <a:gd name="connsiteX19" fmla="*/ 1286539 w 4289044"/>
              <a:gd name="connsiteY19" fmla="*/ 1835745 h 2813941"/>
              <a:gd name="connsiteX20" fmla="*/ 1297172 w 4289044"/>
              <a:gd name="connsiteY20" fmla="*/ 1888908 h 2813941"/>
              <a:gd name="connsiteX21" fmla="*/ 1318437 w 4289044"/>
              <a:gd name="connsiteY21" fmla="*/ 2027132 h 2813941"/>
              <a:gd name="connsiteX22" fmla="*/ 1329070 w 4289044"/>
              <a:gd name="connsiteY22" fmla="*/ 2080294 h 2813941"/>
              <a:gd name="connsiteX23" fmla="*/ 1350335 w 4289044"/>
              <a:gd name="connsiteY23" fmla="*/ 2112192 h 2813941"/>
              <a:gd name="connsiteX24" fmla="*/ 1371600 w 4289044"/>
              <a:gd name="connsiteY24" fmla="*/ 2175987 h 2813941"/>
              <a:gd name="connsiteX25" fmla="*/ 1392865 w 4289044"/>
              <a:gd name="connsiteY25" fmla="*/ 2207885 h 2813941"/>
              <a:gd name="connsiteX26" fmla="*/ 1403498 w 4289044"/>
              <a:gd name="connsiteY26" fmla="*/ 2239783 h 2813941"/>
              <a:gd name="connsiteX27" fmla="*/ 1446028 w 4289044"/>
              <a:gd name="connsiteY27" fmla="*/ 2303578 h 2813941"/>
              <a:gd name="connsiteX28" fmla="*/ 1477925 w 4289044"/>
              <a:gd name="connsiteY28" fmla="*/ 2367373 h 2813941"/>
              <a:gd name="connsiteX29" fmla="*/ 1520456 w 4289044"/>
              <a:gd name="connsiteY29" fmla="*/ 2409904 h 2813941"/>
              <a:gd name="connsiteX30" fmla="*/ 1552353 w 4289044"/>
              <a:gd name="connsiteY30" fmla="*/ 2516229 h 2813941"/>
              <a:gd name="connsiteX31" fmla="*/ 1584251 w 4289044"/>
              <a:gd name="connsiteY31" fmla="*/ 2580025 h 2813941"/>
              <a:gd name="connsiteX32" fmla="*/ 1605516 w 4289044"/>
              <a:gd name="connsiteY32" fmla="*/ 2611922 h 2813941"/>
              <a:gd name="connsiteX33" fmla="*/ 1626781 w 4289044"/>
              <a:gd name="connsiteY33" fmla="*/ 2686350 h 2813941"/>
              <a:gd name="connsiteX34" fmla="*/ 1648046 w 4289044"/>
              <a:gd name="connsiteY34" fmla="*/ 2750145 h 2813941"/>
              <a:gd name="connsiteX35" fmla="*/ 1679944 w 4289044"/>
              <a:gd name="connsiteY35" fmla="*/ 2813941 h 2813941"/>
              <a:gd name="connsiteX36" fmla="*/ 1796902 w 4289044"/>
              <a:gd name="connsiteY36" fmla="*/ 2760778 h 2813941"/>
              <a:gd name="connsiteX37" fmla="*/ 1828800 w 4289044"/>
              <a:gd name="connsiteY37" fmla="*/ 2739513 h 2813941"/>
              <a:gd name="connsiteX38" fmla="*/ 1892595 w 4289044"/>
              <a:gd name="connsiteY38" fmla="*/ 2686350 h 2813941"/>
              <a:gd name="connsiteX39" fmla="*/ 1956391 w 4289044"/>
              <a:gd name="connsiteY39" fmla="*/ 2665085 h 2813941"/>
              <a:gd name="connsiteX40" fmla="*/ 1988288 w 4289044"/>
              <a:gd name="connsiteY40" fmla="*/ 2643820 h 2813941"/>
              <a:gd name="connsiteX41" fmla="*/ 2052084 w 4289044"/>
              <a:gd name="connsiteY41" fmla="*/ 2622555 h 2813941"/>
              <a:gd name="connsiteX42" fmla="*/ 2115879 w 4289044"/>
              <a:gd name="connsiteY42" fmla="*/ 2580025 h 2813941"/>
              <a:gd name="connsiteX43" fmla="*/ 2147777 w 4289044"/>
              <a:gd name="connsiteY43" fmla="*/ 2558759 h 2813941"/>
              <a:gd name="connsiteX44" fmla="*/ 2179674 w 4289044"/>
              <a:gd name="connsiteY44" fmla="*/ 2548127 h 2813941"/>
              <a:gd name="connsiteX45" fmla="*/ 2232837 w 4289044"/>
              <a:gd name="connsiteY45" fmla="*/ 2505597 h 2813941"/>
              <a:gd name="connsiteX46" fmla="*/ 2339163 w 4289044"/>
              <a:gd name="connsiteY46" fmla="*/ 2431169 h 2813941"/>
              <a:gd name="connsiteX47" fmla="*/ 2434856 w 4289044"/>
              <a:gd name="connsiteY47" fmla="*/ 2399271 h 2813941"/>
              <a:gd name="connsiteX48" fmla="*/ 2466753 w 4289044"/>
              <a:gd name="connsiteY48" fmla="*/ 2388638 h 2813941"/>
              <a:gd name="connsiteX49" fmla="*/ 2573079 w 4289044"/>
              <a:gd name="connsiteY49" fmla="*/ 2346108 h 2813941"/>
              <a:gd name="connsiteX50" fmla="*/ 2604977 w 4289044"/>
              <a:gd name="connsiteY50" fmla="*/ 2335476 h 2813941"/>
              <a:gd name="connsiteX51" fmla="*/ 2679405 w 4289044"/>
              <a:gd name="connsiteY51" fmla="*/ 2282313 h 2813941"/>
              <a:gd name="connsiteX52" fmla="*/ 2743200 w 4289044"/>
              <a:gd name="connsiteY52" fmla="*/ 2250415 h 2813941"/>
              <a:gd name="connsiteX53" fmla="*/ 2838893 w 4289044"/>
              <a:gd name="connsiteY53" fmla="*/ 2175987 h 2813941"/>
              <a:gd name="connsiteX54" fmla="*/ 2902688 w 4289044"/>
              <a:gd name="connsiteY54" fmla="*/ 2133457 h 2813941"/>
              <a:gd name="connsiteX55" fmla="*/ 2934586 w 4289044"/>
              <a:gd name="connsiteY55" fmla="*/ 2112192 h 2813941"/>
              <a:gd name="connsiteX56" fmla="*/ 2977116 w 4289044"/>
              <a:gd name="connsiteY56" fmla="*/ 2122825 h 2813941"/>
              <a:gd name="connsiteX57" fmla="*/ 3072809 w 4289044"/>
              <a:gd name="connsiteY57" fmla="*/ 2175987 h 2813941"/>
              <a:gd name="connsiteX58" fmla="*/ 3104707 w 4289044"/>
              <a:gd name="connsiteY58" fmla="*/ 2197252 h 2813941"/>
              <a:gd name="connsiteX59" fmla="*/ 3200400 w 4289044"/>
              <a:gd name="connsiteY59" fmla="*/ 2229150 h 2813941"/>
              <a:gd name="connsiteX60" fmla="*/ 3232298 w 4289044"/>
              <a:gd name="connsiteY60" fmla="*/ 2239783 h 2813941"/>
              <a:gd name="connsiteX61" fmla="*/ 3264195 w 4289044"/>
              <a:gd name="connsiteY61" fmla="*/ 2250415 h 2813941"/>
              <a:gd name="connsiteX62" fmla="*/ 3296093 w 4289044"/>
              <a:gd name="connsiteY62" fmla="*/ 2271680 h 2813941"/>
              <a:gd name="connsiteX63" fmla="*/ 3359888 w 4289044"/>
              <a:gd name="connsiteY63" fmla="*/ 2292945 h 2813941"/>
              <a:gd name="connsiteX64" fmla="*/ 3620930 w 4289044"/>
              <a:gd name="connsiteY64" fmla="*/ 2384988 h 2813941"/>
              <a:gd name="connsiteX65" fmla="*/ 3935130 w 4289044"/>
              <a:gd name="connsiteY65" fmla="*/ 948316 h 2813941"/>
              <a:gd name="connsiteX66" fmla="*/ 4096136 w 4289044"/>
              <a:gd name="connsiteY66" fmla="*/ 527239 h 2813941"/>
              <a:gd name="connsiteX67" fmla="*/ 4289044 w 4289044"/>
              <a:gd name="connsiteY67" fmla="*/ 0 h 2813941"/>
              <a:gd name="connsiteX0" fmla="*/ 0 w 5949023"/>
              <a:gd name="connsiteY0" fmla="*/ 75177 h 2286749"/>
              <a:gd name="connsiteX1" fmla="*/ 148856 w 5949023"/>
              <a:gd name="connsiteY1" fmla="*/ 85809 h 2286749"/>
              <a:gd name="connsiteX2" fmla="*/ 744278 w 5949023"/>
              <a:gd name="connsiteY2" fmla="*/ 22014 h 2286749"/>
              <a:gd name="connsiteX3" fmla="*/ 839972 w 5949023"/>
              <a:gd name="connsiteY3" fmla="*/ 266563 h 2286749"/>
              <a:gd name="connsiteX4" fmla="*/ 850605 w 5949023"/>
              <a:gd name="connsiteY4" fmla="*/ 298460 h 2286749"/>
              <a:gd name="connsiteX5" fmla="*/ 871870 w 5949023"/>
              <a:gd name="connsiteY5" fmla="*/ 319726 h 2286749"/>
              <a:gd name="connsiteX6" fmla="*/ 914400 w 5949023"/>
              <a:gd name="connsiteY6" fmla="*/ 426051 h 2286749"/>
              <a:gd name="connsiteX7" fmla="*/ 935665 w 5949023"/>
              <a:gd name="connsiteY7" fmla="*/ 468581 h 2286749"/>
              <a:gd name="connsiteX8" fmla="*/ 956930 w 5949023"/>
              <a:gd name="connsiteY8" fmla="*/ 532377 h 2286749"/>
              <a:gd name="connsiteX9" fmla="*/ 999460 w 5949023"/>
              <a:gd name="connsiteY9" fmla="*/ 596172 h 2286749"/>
              <a:gd name="connsiteX10" fmla="*/ 1010093 w 5949023"/>
              <a:gd name="connsiteY10" fmla="*/ 638702 h 2286749"/>
              <a:gd name="connsiteX11" fmla="*/ 1052623 w 5949023"/>
              <a:gd name="connsiteY11" fmla="*/ 713130 h 2286749"/>
              <a:gd name="connsiteX12" fmla="*/ 1063256 w 5949023"/>
              <a:gd name="connsiteY12" fmla="*/ 745028 h 2286749"/>
              <a:gd name="connsiteX13" fmla="*/ 1105786 w 5949023"/>
              <a:gd name="connsiteY13" fmla="*/ 808823 h 2286749"/>
              <a:gd name="connsiteX14" fmla="*/ 1127051 w 5949023"/>
              <a:gd name="connsiteY14" fmla="*/ 840721 h 2286749"/>
              <a:gd name="connsiteX15" fmla="*/ 1158949 w 5949023"/>
              <a:gd name="connsiteY15" fmla="*/ 904516 h 2286749"/>
              <a:gd name="connsiteX16" fmla="*/ 1190846 w 5949023"/>
              <a:gd name="connsiteY16" fmla="*/ 978944 h 2286749"/>
              <a:gd name="connsiteX17" fmla="*/ 1233377 w 5949023"/>
              <a:gd name="connsiteY17" fmla="*/ 1074637 h 2286749"/>
              <a:gd name="connsiteX18" fmla="*/ 1265274 w 5949023"/>
              <a:gd name="connsiteY18" fmla="*/ 1180963 h 2286749"/>
              <a:gd name="connsiteX19" fmla="*/ 1286539 w 5949023"/>
              <a:gd name="connsiteY19" fmla="*/ 1308553 h 2286749"/>
              <a:gd name="connsiteX20" fmla="*/ 1297172 w 5949023"/>
              <a:gd name="connsiteY20" fmla="*/ 1361716 h 2286749"/>
              <a:gd name="connsiteX21" fmla="*/ 1318437 w 5949023"/>
              <a:gd name="connsiteY21" fmla="*/ 1499940 h 2286749"/>
              <a:gd name="connsiteX22" fmla="*/ 1329070 w 5949023"/>
              <a:gd name="connsiteY22" fmla="*/ 1553102 h 2286749"/>
              <a:gd name="connsiteX23" fmla="*/ 1350335 w 5949023"/>
              <a:gd name="connsiteY23" fmla="*/ 1585000 h 2286749"/>
              <a:gd name="connsiteX24" fmla="*/ 1371600 w 5949023"/>
              <a:gd name="connsiteY24" fmla="*/ 1648795 h 2286749"/>
              <a:gd name="connsiteX25" fmla="*/ 1392865 w 5949023"/>
              <a:gd name="connsiteY25" fmla="*/ 1680693 h 2286749"/>
              <a:gd name="connsiteX26" fmla="*/ 1403498 w 5949023"/>
              <a:gd name="connsiteY26" fmla="*/ 1712591 h 2286749"/>
              <a:gd name="connsiteX27" fmla="*/ 1446028 w 5949023"/>
              <a:gd name="connsiteY27" fmla="*/ 1776386 h 2286749"/>
              <a:gd name="connsiteX28" fmla="*/ 1477925 w 5949023"/>
              <a:gd name="connsiteY28" fmla="*/ 1840181 h 2286749"/>
              <a:gd name="connsiteX29" fmla="*/ 1520456 w 5949023"/>
              <a:gd name="connsiteY29" fmla="*/ 1882712 h 2286749"/>
              <a:gd name="connsiteX30" fmla="*/ 1552353 w 5949023"/>
              <a:gd name="connsiteY30" fmla="*/ 1989037 h 2286749"/>
              <a:gd name="connsiteX31" fmla="*/ 1584251 w 5949023"/>
              <a:gd name="connsiteY31" fmla="*/ 2052833 h 2286749"/>
              <a:gd name="connsiteX32" fmla="*/ 1605516 w 5949023"/>
              <a:gd name="connsiteY32" fmla="*/ 2084730 h 2286749"/>
              <a:gd name="connsiteX33" fmla="*/ 1626781 w 5949023"/>
              <a:gd name="connsiteY33" fmla="*/ 2159158 h 2286749"/>
              <a:gd name="connsiteX34" fmla="*/ 1648046 w 5949023"/>
              <a:gd name="connsiteY34" fmla="*/ 2222953 h 2286749"/>
              <a:gd name="connsiteX35" fmla="*/ 1679944 w 5949023"/>
              <a:gd name="connsiteY35" fmla="*/ 2286749 h 2286749"/>
              <a:gd name="connsiteX36" fmla="*/ 1796902 w 5949023"/>
              <a:gd name="connsiteY36" fmla="*/ 2233586 h 2286749"/>
              <a:gd name="connsiteX37" fmla="*/ 1828800 w 5949023"/>
              <a:gd name="connsiteY37" fmla="*/ 2212321 h 2286749"/>
              <a:gd name="connsiteX38" fmla="*/ 1892595 w 5949023"/>
              <a:gd name="connsiteY38" fmla="*/ 2159158 h 2286749"/>
              <a:gd name="connsiteX39" fmla="*/ 1956391 w 5949023"/>
              <a:gd name="connsiteY39" fmla="*/ 2137893 h 2286749"/>
              <a:gd name="connsiteX40" fmla="*/ 1988288 w 5949023"/>
              <a:gd name="connsiteY40" fmla="*/ 2116628 h 2286749"/>
              <a:gd name="connsiteX41" fmla="*/ 2052084 w 5949023"/>
              <a:gd name="connsiteY41" fmla="*/ 2095363 h 2286749"/>
              <a:gd name="connsiteX42" fmla="*/ 2115879 w 5949023"/>
              <a:gd name="connsiteY42" fmla="*/ 2052833 h 2286749"/>
              <a:gd name="connsiteX43" fmla="*/ 2147777 w 5949023"/>
              <a:gd name="connsiteY43" fmla="*/ 2031567 h 2286749"/>
              <a:gd name="connsiteX44" fmla="*/ 2179674 w 5949023"/>
              <a:gd name="connsiteY44" fmla="*/ 2020935 h 2286749"/>
              <a:gd name="connsiteX45" fmla="*/ 2232837 w 5949023"/>
              <a:gd name="connsiteY45" fmla="*/ 1978405 h 2286749"/>
              <a:gd name="connsiteX46" fmla="*/ 2339163 w 5949023"/>
              <a:gd name="connsiteY46" fmla="*/ 1903977 h 2286749"/>
              <a:gd name="connsiteX47" fmla="*/ 2434856 w 5949023"/>
              <a:gd name="connsiteY47" fmla="*/ 1872079 h 2286749"/>
              <a:gd name="connsiteX48" fmla="*/ 2466753 w 5949023"/>
              <a:gd name="connsiteY48" fmla="*/ 1861446 h 2286749"/>
              <a:gd name="connsiteX49" fmla="*/ 2573079 w 5949023"/>
              <a:gd name="connsiteY49" fmla="*/ 1818916 h 2286749"/>
              <a:gd name="connsiteX50" fmla="*/ 2604977 w 5949023"/>
              <a:gd name="connsiteY50" fmla="*/ 1808284 h 2286749"/>
              <a:gd name="connsiteX51" fmla="*/ 2679405 w 5949023"/>
              <a:gd name="connsiteY51" fmla="*/ 1755121 h 2286749"/>
              <a:gd name="connsiteX52" fmla="*/ 2743200 w 5949023"/>
              <a:gd name="connsiteY52" fmla="*/ 1723223 h 2286749"/>
              <a:gd name="connsiteX53" fmla="*/ 2838893 w 5949023"/>
              <a:gd name="connsiteY53" fmla="*/ 1648795 h 2286749"/>
              <a:gd name="connsiteX54" fmla="*/ 2902688 w 5949023"/>
              <a:gd name="connsiteY54" fmla="*/ 1606265 h 2286749"/>
              <a:gd name="connsiteX55" fmla="*/ 2934586 w 5949023"/>
              <a:gd name="connsiteY55" fmla="*/ 1585000 h 2286749"/>
              <a:gd name="connsiteX56" fmla="*/ 2977116 w 5949023"/>
              <a:gd name="connsiteY56" fmla="*/ 1595633 h 2286749"/>
              <a:gd name="connsiteX57" fmla="*/ 3072809 w 5949023"/>
              <a:gd name="connsiteY57" fmla="*/ 1648795 h 2286749"/>
              <a:gd name="connsiteX58" fmla="*/ 3104707 w 5949023"/>
              <a:gd name="connsiteY58" fmla="*/ 1670060 h 2286749"/>
              <a:gd name="connsiteX59" fmla="*/ 3200400 w 5949023"/>
              <a:gd name="connsiteY59" fmla="*/ 1701958 h 2286749"/>
              <a:gd name="connsiteX60" fmla="*/ 3232298 w 5949023"/>
              <a:gd name="connsiteY60" fmla="*/ 1712591 h 2286749"/>
              <a:gd name="connsiteX61" fmla="*/ 3264195 w 5949023"/>
              <a:gd name="connsiteY61" fmla="*/ 1723223 h 2286749"/>
              <a:gd name="connsiteX62" fmla="*/ 3296093 w 5949023"/>
              <a:gd name="connsiteY62" fmla="*/ 1744488 h 2286749"/>
              <a:gd name="connsiteX63" fmla="*/ 3359888 w 5949023"/>
              <a:gd name="connsiteY63" fmla="*/ 1765753 h 2286749"/>
              <a:gd name="connsiteX64" fmla="*/ 3620930 w 5949023"/>
              <a:gd name="connsiteY64" fmla="*/ 1857796 h 2286749"/>
              <a:gd name="connsiteX65" fmla="*/ 3935130 w 5949023"/>
              <a:gd name="connsiteY65" fmla="*/ 421124 h 2286749"/>
              <a:gd name="connsiteX66" fmla="*/ 4096136 w 5949023"/>
              <a:gd name="connsiteY66" fmla="*/ 47 h 2286749"/>
              <a:gd name="connsiteX67" fmla="*/ 5949023 w 5949023"/>
              <a:gd name="connsiteY67" fmla="*/ 375182 h 2286749"/>
              <a:gd name="connsiteX0" fmla="*/ 0 w 5949023"/>
              <a:gd name="connsiteY0" fmla="*/ 765196 h 2976768"/>
              <a:gd name="connsiteX1" fmla="*/ 148856 w 5949023"/>
              <a:gd name="connsiteY1" fmla="*/ 775828 h 2976768"/>
              <a:gd name="connsiteX2" fmla="*/ 744278 w 5949023"/>
              <a:gd name="connsiteY2" fmla="*/ 712033 h 2976768"/>
              <a:gd name="connsiteX3" fmla="*/ 839972 w 5949023"/>
              <a:gd name="connsiteY3" fmla="*/ 956582 h 2976768"/>
              <a:gd name="connsiteX4" fmla="*/ 850605 w 5949023"/>
              <a:gd name="connsiteY4" fmla="*/ 988479 h 2976768"/>
              <a:gd name="connsiteX5" fmla="*/ 871870 w 5949023"/>
              <a:gd name="connsiteY5" fmla="*/ 1009745 h 2976768"/>
              <a:gd name="connsiteX6" fmla="*/ 914400 w 5949023"/>
              <a:gd name="connsiteY6" fmla="*/ 1116070 h 2976768"/>
              <a:gd name="connsiteX7" fmla="*/ 935665 w 5949023"/>
              <a:gd name="connsiteY7" fmla="*/ 1158600 h 2976768"/>
              <a:gd name="connsiteX8" fmla="*/ 956930 w 5949023"/>
              <a:gd name="connsiteY8" fmla="*/ 1222396 h 2976768"/>
              <a:gd name="connsiteX9" fmla="*/ 999460 w 5949023"/>
              <a:gd name="connsiteY9" fmla="*/ 1286191 h 2976768"/>
              <a:gd name="connsiteX10" fmla="*/ 1010093 w 5949023"/>
              <a:gd name="connsiteY10" fmla="*/ 1328721 h 2976768"/>
              <a:gd name="connsiteX11" fmla="*/ 1052623 w 5949023"/>
              <a:gd name="connsiteY11" fmla="*/ 1403149 h 2976768"/>
              <a:gd name="connsiteX12" fmla="*/ 1063256 w 5949023"/>
              <a:gd name="connsiteY12" fmla="*/ 1435047 h 2976768"/>
              <a:gd name="connsiteX13" fmla="*/ 1105786 w 5949023"/>
              <a:gd name="connsiteY13" fmla="*/ 1498842 h 2976768"/>
              <a:gd name="connsiteX14" fmla="*/ 1127051 w 5949023"/>
              <a:gd name="connsiteY14" fmla="*/ 1530740 h 2976768"/>
              <a:gd name="connsiteX15" fmla="*/ 1158949 w 5949023"/>
              <a:gd name="connsiteY15" fmla="*/ 1594535 h 2976768"/>
              <a:gd name="connsiteX16" fmla="*/ 1190846 w 5949023"/>
              <a:gd name="connsiteY16" fmla="*/ 1668963 h 2976768"/>
              <a:gd name="connsiteX17" fmla="*/ 1233377 w 5949023"/>
              <a:gd name="connsiteY17" fmla="*/ 1764656 h 2976768"/>
              <a:gd name="connsiteX18" fmla="*/ 1265274 w 5949023"/>
              <a:gd name="connsiteY18" fmla="*/ 1870982 h 2976768"/>
              <a:gd name="connsiteX19" fmla="*/ 1286539 w 5949023"/>
              <a:gd name="connsiteY19" fmla="*/ 1998572 h 2976768"/>
              <a:gd name="connsiteX20" fmla="*/ 1297172 w 5949023"/>
              <a:gd name="connsiteY20" fmla="*/ 2051735 h 2976768"/>
              <a:gd name="connsiteX21" fmla="*/ 1318437 w 5949023"/>
              <a:gd name="connsiteY21" fmla="*/ 2189959 h 2976768"/>
              <a:gd name="connsiteX22" fmla="*/ 1329070 w 5949023"/>
              <a:gd name="connsiteY22" fmla="*/ 2243121 h 2976768"/>
              <a:gd name="connsiteX23" fmla="*/ 1350335 w 5949023"/>
              <a:gd name="connsiteY23" fmla="*/ 2275019 h 2976768"/>
              <a:gd name="connsiteX24" fmla="*/ 1371600 w 5949023"/>
              <a:gd name="connsiteY24" fmla="*/ 2338814 h 2976768"/>
              <a:gd name="connsiteX25" fmla="*/ 1392865 w 5949023"/>
              <a:gd name="connsiteY25" fmla="*/ 2370712 h 2976768"/>
              <a:gd name="connsiteX26" fmla="*/ 1403498 w 5949023"/>
              <a:gd name="connsiteY26" fmla="*/ 2402610 h 2976768"/>
              <a:gd name="connsiteX27" fmla="*/ 1446028 w 5949023"/>
              <a:gd name="connsiteY27" fmla="*/ 2466405 h 2976768"/>
              <a:gd name="connsiteX28" fmla="*/ 1477925 w 5949023"/>
              <a:gd name="connsiteY28" fmla="*/ 2530200 h 2976768"/>
              <a:gd name="connsiteX29" fmla="*/ 1520456 w 5949023"/>
              <a:gd name="connsiteY29" fmla="*/ 2572731 h 2976768"/>
              <a:gd name="connsiteX30" fmla="*/ 1552353 w 5949023"/>
              <a:gd name="connsiteY30" fmla="*/ 2679056 h 2976768"/>
              <a:gd name="connsiteX31" fmla="*/ 1584251 w 5949023"/>
              <a:gd name="connsiteY31" fmla="*/ 2742852 h 2976768"/>
              <a:gd name="connsiteX32" fmla="*/ 1605516 w 5949023"/>
              <a:gd name="connsiteY32" fmla="*/ 2774749 h 2976768"/>
              <a:gd name="connsiteX33" fmla="*/ 1626781 w 5949023"/>
              <a:gd name="connsiteY33" fmla="*/ 2849177 h 2976768"/>
              <a:gd name="connsiteX34" fmla="*/ 1648046 w 5949023"/>
              <a:gd name="connsiteY34" fmla="*/ 2912972 h 2976768"/>
              <a:gd name="connsiteX35" fmla="*/ 1679944 w 5949023"/>
              <a:gd name="connsiteY35" fmla="*/ 2976768 h 2976768"/>
              <a:gd name="connsiteX36" fmla="*/ 1796902 w 5949023"/>
              <a:gd name="connsiteY36" fmla="*/ 2923605 h 2976768"/>
              <a:gd name="connsiteX37" fmla="*/ 1828800 w 5949023"/>
              <a:gd name="connsiteY37" fmla="*/ 2902340 h 2976768"/>
              <a:gd name="connsiteX38" fmla="*/ 1892595 w 5949023"/>
              <a:gd name="connsiteY38" fmla="*/ 2849177 h 2976768"/>
              <a:gd name="connsiteX39" fmla="*/ 1956391 w 5949023"/>
              <a:gd name="connsiteY39" fmla="*/ 2827912 h 2976768"/>
              <a:gd name="connsiteX40" fmla="*/ 1988288 w 5949023"/>
              <a:gd name="connsiteY40" fmla="*/ 2806647 h 2976768"/>
              <a:gd name="connsiteX41" fmla="*/ 2052084 w 5949023"/>
              <a:gd name="connsiteY41" fmla="*/ 2785382 h 2976768"/>
              <a:gd name="connsiteX42" fmla="*/ 2115879 w 5949023"/>
              <a:gd name="connsiteY42" fmla="*/ 2742852 h 2976768"/>
              <a:gd name="connsiteX43" fmla="*/ 2147777 w 5949023"/>
              <a:gd name="connsiteY43" fmla="*/ 2721586 h 2976768"/>
              <a:gd name="connsiteX44" fmla="*/ 2179674 w 5949023"/>
              <a:gd name="connsiteY44" fmla="*/ 2710954 h 2976768"/>
              <a:gd name="connsiteX45" fmla="*/ 2232837 w 5949023"/>
              <a:gd name="connsiteY45" fmla="*/ 2668424 h 2976768"/>
              <a:gd name="connsiteX46" fmla="*/ 2339163 w 5949023"/>
              <a:gd name="connsiteY46" fmla="*/ 2593996 h 2976768"/>
              <a:gd name="connsiteX47" fmla="*/ 2434856 w 5949023"/>
              <a:gd name="connsiteY47" fmla="*/ 2562098 h 2976768"/>
              <a:gd name="connsiteX48" fmla="*/ 2466753 w 5949023"/>
              <a:gd name="connsiteY48" fmla="*/ 2551465 h 2976768"/>
              <a:gd name="connsiteX49" fmla="*/ 2573079 w 5949023"/>
              <a:gd name="connsiteY49" fmla="*/ 2508935 h 2976768"/>
              <a:gd name="connsiteX50" fmla="*/ 2604977 w 5949023"/>
              <a:gd name="connsiteY50" fmla="*/ 2498303 h 2976768"/>
              <a:gd name="connsiteX51" fmla="*/ 2679405 w 5949023"/>
              <a:gd name="connsiteY51" fmla="*/ 2445140 h 2976768"/>
              <a:gd name="connsiteX52" fmla="*/ 2743200 w 5949023"/>
              <a:gd name="connsiteY52" fmla="*/ 2413242 h 2976768"/>
              <a:gd name="connsiteX53" fmla="*/ 2838893 w 5949023"/>
              <a:gd name="connsiteY53" fmla="*/ 2338814 h 2976768"/>
              <a:gd name="connsiteX54" fmla="*/ 2902688 w 5949023"/>
              <a:gd name="connsiteY54" fmla="*/ 2296284 h 2976768"/>
              <a:gd name="connsiteX55" fmla="*/ 2934586 w 5949023"/>
              <a:gd name="connsiteY55" fmla="*/ 2275019 h 2976768"/>
              <a:gd name="connsiteX56" fmla="*/ 2977116 w 5949023"/>
              <a:gd name="connsiteY56" fmla="*/ 2285652 h 2976768"/>
              <a:gd name="connsiteX57" fmla="*/ 3072809 w 5949023"/>
              <a:gd name="connsiteY57" fmla="*/ 2338814 h 2976768"/>
              <a:gd name="connsiteX58" fmla="*/ 3104707 w 5949023"/>
              <a:gd name="connsiteY58" fmla="*/ 2360079 h 2976768"/>
              <a:gd name="connsiteX59" fmla="*/ 3200400 w 5949023"/>
              <a:gd name="connsiteY59" fmla="*/ 2391977 h 2976768"/>
              <a:gd name="connsiteX60" fmla="*/ 3232298 w 5949023"/>
              <a:gd name="connsiteY60" fmla="*/ 2402610 h 2976768"/>
              <a:gd name="connsiteX61" fmla="*/ 3264195 w 5949023"/>
              <a:gd name="connsiteY61" fmla="*/ 2413242 h 2976768"/>
              <a:gd name="connsiteX62" fmla="*/ 3296093 w 5949023"/>
              <a:gd name="connsiteY62" fmla="*/ 2434507 h 2976768"/>
              <a:gd name="connsiteX63" fmla="*/ 3359888 w 5949023"/>
              <a:gd name="connsiteY63" fmla="*/ 2455772 h 2976768"/>
              <a:gd name="connsiteX64" fmla="*/ 3620930 w 5949023"/>
              <a:gd name="connsiteY64" fmla="*/ 2547815 h 2976768"/>
              <a:gd name="connsiteX65" fmla="*/ 3935130 w 5949023"/>
              <a:gd name="connsiteY65" fmla="*/ 1111143 h 2976768"/>
              <a:gd name="connsiteX66" fmla="*/ 4999903 w 5949023"/>
              <a:gd name="connsiteY66" fmla="*/ 16 h 2976768"/>
              <a:gd name="connsiteX67" fmla="*/ 5949023 w 5949023"/>
              <a:gd name="connsiteY67" fmla="*/ 1065201 h 2976768"/>
              <a:gd name="connsiteX0" fmla="*/ 0 w 5949023"/>
              <a:gd name="connsiteY0" fmla="*/ 765328 h 2976900"/>
              <a:gd name="connsiteX1" fmla="*/ 148856 w 5949023"/>
              <a:gd name="connsiteY1" fmla="*/ 775960 h 2976900"/>
              <a:gd name="connsiteX2" fmla="*/ 744278 w 5949023"/>
              <a:gd name="connsiteY2" fmla="*/ 712165 h 2976900"/>
              <a:gd name="connsiteX3" fmla="*/ 839972 w 5949023"/>
              <a:gd name="connsiteY3" fmla="*/ 956714 h 2976900"/>
              <a:gd name="connsiteX4" fmla="*/ 850605 w 5949023"/>
              <a:gd name="connsiteY4" fmla="*/ 988611 h 2976900"/>
              <a:gd name="connsiteX5" fmla="*/ 871870 w 5949023"/>
              <a:gd name="connsiteY5" fmla="*/ 1009877 h 2976900"/>
              <a:gd name="connsiteX6" fmla="*/ 914400 w 5949023"/>
              <a:gd name="connsiteY6" fmla="*/ 1116202 h 2976900"/>
              <a:gd name="connsiteX7" fmla="*/ 935665 w 5949023"/>
              <a:gd name="connsiteY7" fmla="*/ 1158732 h 2976900"/>
              <a:gd name="connsiteX8" fmla="*/ 956930 w 5949023"/>
              <a:gd name="connsiteY8" fmla="*/ 1222528 h 2976900"/>
              <a:gd name="connsiteX9" fmla="*/ 999460 w 5949023"/>
              <a:gd name="connsiteY9" fmla="*/ 1286323 h 2976900"/>
              <a:gd name="connsiteX10" fmla="*/ 1010093 w 5949023"/>
              <a:gd name="connsiteY10" fmla="*/ 1328853 h 2976900"/>
              <a:gd name="connsiteX11" fmla="*/ 1052623 w 5949023"/>
              <a:gd name="connsiteY11" fmla="*/ 1403281 h 2976900"/>
              <a:gd name="connsiteX12" fmla="*/ 1063256 w 5949023"/>
              <a:gd name="connsiteY12" fmla="*/ 1435179 h 2976900"/>
              <a:gd name="connsiteX13" fmla="*/ 1105786 w 5949023"/>
              <a:gd name="connsiteY13" fmla="*/ 1498974 h 2976900"/>
              <a:gd name="connsiteX14" fmla="*/ 1127051 w 5949023"/>
              <a:gd name="connsiteY14" fmla="*/ 1530872 h 2976900"/>
              <a:gd name="connsiteX15" fmla="*/ 1158949 w 5949023"/>
              <a:gd name="connsiteY15" fmla="*/ 1594667 h 2976900"/>
              <a:gd name="connsiteX16" fmla="*/ 1190846 w 5949023"/>
              <a:gd name="connsiteY16" fmla="*/ 1669095 h 2976900"/>
              <a:gd name="connsiteX17" fmla="*/ 1233377 w 5949023"/>
              <a:gd name="connsiteY17" fmla="*/ 1764788 h 2976900"/>
              <a:gd name="connsiteX18" fmla="*/ 1265274 w 5949023"/>
              <a:gd name="connsiteY18" fmla="*/ 1871114 h 2976900"/>
              <a:gd name="connsiteX19" fmla="*/ 1286539 w 5949023"/>
              <a:gd name="connsiteY19" fmla="*/ 1998704 h 2976900"/>
              <a:gd name="connsiteX20" fmla="*/ 1297172 w 5949023"/>
              <a:gd name="connsiteY20" fmla="*/ 2051867 h 2976900"/>
              <a:gd name="connsiteX21" fmla="*/ 1318437 w 5949023"/>
              <a:gd name="connsiteY21" fmla="*/ 2190091 h 2976900"/>
              <a:gd name="connsiteX22" fmla="*/ 1329070 w 5949023"/>
              <a:gd name="connsiteY22" fmla="*/ 2243253 h 2976900"/>
              <a:gd name="connsiteX23" fmla="*/ 1350335 w 5949023"/>
              <a:gd name="connsiteY23" fmla="*/ 2275151 h 2976900"/>
              <a:gd name="connsiteX24" fmla="*/ 1371600 w 5949023"/>
              <a:gd name="connsiteY24" fmla="*/ 2338946 h 2976900"/>
              <a:gd name="connsiteX25" fmla="*/ 1392865 w 5949023"/>
              <a:gd name="connsiteY25" fmla="*/ 2370844 h 2976900"/>
              <a:gd name="connsiteX26" fmla="*/ 1403498 w 5949023"/>
              <a:gd name="connsiteY26" fmla="*/ 2402742 h 2976900"/>
              <a:gd name="connsiteX27" fmla="*/ 1446028 w 5949023"/>
              <a:gd name="connsiteY27" fmla="*/ 2466537 h 2976900"/>
              <a:gd name="connsiteX28" fmla="*/ 1477925 w 5949023"/>
              <a:gd name="connsiteY28" fmla="*/ 2530332 h 2976900"/>
              <a:gd name="connsiteX29" fmla="*/ 1520456 w 5949023"/>
              <a:gd name="connsiteY29" fmla="*/ 2572863 h 2976900"/>
              <a:gd name="connsiteX30" fmla="*/ 1552353 w 5949023"/>
              <a:gd name="connsiteY30" fmla="*/ 2679188 h 2976900"/>
              <a:gd name="connsiteX31" fmla="*/ 1584251 w 5949023"/>
              <a:gd name="connsiteY31" fmla="*/ 2742984 h 2976900"/>
              <a:gd name="connsiteX32" fmla="*/ 1605516 w 5949023"/>
              <a:gd name="connsiteY32" fmla="*/ 2774881 h 2976900"/>
              <a:gd name="connsiteX33" fmla="*/ 1626781 w 5949023"/>
              <a:gd name="connsiteY33" fmla="*/ 2849309 h 2976900"/>
              <a:gd name="connsiteX34" fmla="*/ 1648046 w 5949023"/>
              <a:gd name="connsiteY34" fmla="*/ 2913104 h 2976900"/>
              <a:gd name="connsiteX35" fmla="*/ 1679944 w 5949023"/>
              <a:gd name="connsiteY35" fmla="*/ 2976900 h 2976900"/>
              <a:gd name="connsiteX36" fmla="*/ 1796902 w 5949023"/>
              <a:gd name="connsiteY36" fmla="*/ 2923737 h 2976900"/>
              <a:gd name="connsiteX37" fmla="*/ 1828800 w 5949023"/>
              <a:gd name="connsiteY37" fmla="*/ 2902472 h 2976900"/>
              <a:gd name="connsiteX38" fmla="*/ 1892595 w 5949023"/>
              <a:gd name="connsiteY38" fmla="*/ 2849309 h 2976900"/>
              <a:gd name="connsiteX39" fmla="*/ 1956391 w 5949023"/>
              <a:gd name="connsiteY39" fmla="*/ 2828044 h 2976900"/>
              <a:gd name="connsiteX40" fmla="*/ 1988288 w 5949023"/>
              <a:gd name="connsiteY40" fmla="*/ 2806779 h 2976900"/>
              <a:gd name="connsiteX41" fmla="*/ 2052084 w 5949023"/>
              <a:gd name="connsiteY41" fmla="*/ 2785514 h 2976900"/>
              <a:gd name="connsiteX42" fmla="*/ 2115879 w 5949023"/>
              <a:gd name="connsiteY42" fmla="*/ 2742984 h 2976900"/>
              <a:gd name="connsiteX43" fmla="*/ 2147777 w 5949023"/>
              <a:gd name="connsiteY43" fmla="*/ 2721718 h 2976900"/>
              <a:gd name="connsiteX44" fmla="*/ 2179674 w 5949023"/>
              <a:gd name="connsiteY44" fmla="*/ 2711086 h 2976900"/>
              <a:gd name="connsiteX45" fmla="*/ 2232837 w 5949023"/>
              <a:gd name="connsiteY45" fmla="*/ 2668556 h 2976900"/>
              <a:gd name="connsiteX46" fmla="*/ 2339163 w 5949023"/>
              <a:gd name="connsiteY46" fmla="*/ 2594128 h 2976900"/>
              <a:gd name="connsiteX47" fmla="*/ 2434856 w 5949023"/>
              <a:gd name="connsiteY47" fmla="*/ 2562230 h 2976900"/>
              <a:gd name="connsiteX48" fmla="*/ 2466753 w 5949023"/>
              <a:gd name="connsiteY48" fmla="*/ 2551597 h 2976900"/>
              <a:gd name="connsiteX49" fmla="*/ 2573079 w 5949023"/>
              <a:gd name="connsiteY49" fmla="*/ 2509067 h 2976900"/>
              <a:gd name="connsiteX50" fmla="*/ 2604977 w 5949023"/>
              <a:gd name="connsiteY50" fmla="*/ 2498435 h 2976900"/>
              <a:gd name="connsiteX51" fmla="*/ 2679405 w 5949023"/>
              <a:gd name="connsiteY51" fmla="*/ 2445272 h 2976900"/>
              <a:gd name="connsiteX52" fmla="*/ 2743200 w 5949023"/>
              <a:gd name="connsiteY52" fmla="*/ 2413374 h 2976900"/>
              <a:gd name="connsiteX53" fmla="*/ 2838893 w 5949023"/>
              <a:gd name="connsiteY53" fmla="*/ 2338946 h 2976900"/>
              <a:gd name="connsiteX54" fmla="*/ 2902688 w 5949023"/>
              <a:gd name="connsiteY54" fmla="*/ 2296416 h 2976900"/>
              <a:gd name="connsiteX55" fmla="*/ 2934586 w 5949023"/>
              <a:gd name="connsiteY55" fmla="*/ 2275151 h 2976900"/>
              <a:gd name="connsiteX56" fmla="*/ 2977116 w 5949023"/>
              <a:gd name="connsiteY56" fmla="*/ 2285784 h 2976900"/>
              <a:gd name="connsiteX57" fmla="*/ 3072809 w 5949023"/>
              <a:gd name="connsiteY57" fmla="*/ 2338946 h 2976900"/>
              <a:gd name="connsiteX58" fmla="*/ 3104707 w 5949023"/>
              <a:gd name="connsiteY58" fmla="*/ 2360211 h 2976900"/>
              <a:gd name="connsiteX59" fmla="*/ 3200400 w 5949023"/>
              <a:gd name="connsiteY59" fmla="*/ 2392109 h 2976900"/>
              <a:gd name="connsiteX60" fmla="*/ 3232298 w 5949023"/>
              <a:gd name="connsiteY60" fmla="*/ 2402742 h 2976900"/>
              <a:gd name="connsiteX61" fmla="*/ 3264195 w 5949023"/>
              <a:gd name="connsiteY61" fmla="*/ 2413374 h 2976900"/>
              <a:gd name="connsiteX62" fmla="*/ 3296093 w 5949023"/>
              <a:gd name="connsiteY62" fmla="*/ 2434639 h 2976900"/>
              <a:gd name="connsiteX63" fmla="*/ 3359888 w 5949023"/>
              <a:gd name="connsiteY63" fmla="*/ 2455904 h 2976900"/>
              <a:gd name="connsiteX64" fmla="*/ 3620930 w 5949023"/>
              <a:gd name="connsiteY64" fmla="*/ 2547947 h 2976900"/>
              <a:gd name="connsiteX65" fmla="*/ 4285569 w 5949023"/>
              <a:gd name="connsiteY65" fmla="*/ 120437 h 2976900"/>
              <a:gd name="connsiteX66" fmla="*/ 4999903 w 5949023"/>
              <a:gd name="connsiteY66" fmla="*/ 148 h 2976900"/>
              <a:gd name="connsiteX67" fmla="*/ 5949023 w 5949023"/>
              <a:gd name="connsiteY67" fmla="*/ 1065333 h 2976900"/>
              <a:gd name="connsiteX0" fmla="*/ 0 w 5949023"/>
              <a:gd name="connsiteY0" fmla="*/ 765246 h 2976818"/>
              <a:gd name="connsiteX1" fmla="*/ 148856 w 5949023"/>
              <a:gd name="connsiteY1" fmla="*/ 775878 h 2976818"/>
              <a:gd name="connsiteX2" fmla="*/ 744278 w 5949023"/>
              <a:gd name="connsiteY2" fmla="*/ 712083 h 2976818"/>
              <a:gd name="connsiteX3" fmla="*/ 839972 w 5949023"/>
              <a:gd name="connsiteY3" fmla="*/ 956632 h 2976818"/>
              <a:gd name="connsiteX4" fmla="*/ 850605 w 5949023"/>
              <a:gd name="connsiteY4" fmla="*/ 988529 h 2976818"/>
              <a:gd name="connsiteX5" fmla="*/ 871870 w 5949023"/>
              <a:gd name="connsiteY5" fmla="*/ 1009795 h 2976818"/>
              <a:gd name="connsiteX6" fmla="*/ 914400 w 5949023"/>
              <a:gd name="connsiteY6" fmla="*/ 1116120 h 2976818"/>
              <a:gd name="connsiteX7" fmla="*/ 935665 w 5949023"/>
              <a:gd name="connsiteY7" fmla="*/ 1158650 h 2976818"/>
              <a:gd name="connsiteX8" fmla="*/ 956930 w 5949023"/>
              <a:gd name="connsiteY8" fmla="*/ 1222446 h 2976818"/>
              <a:gd name="connsiteX9" fmla="*/ 999460 w 5949023"/>
              <a:gd name="connsiteY9" fmla="*/ 1286241 h 2976818"/>
              <a:gd name="connsiteX10" fmla="*/ 1010093 w 5949023"/>
              <a:gd name="connsiteY10" fmla="*/ 1328771 h 2976818"/>
              <a:gd name="connsiteX11" fmla="*/ 1052623 w 5949023"/>
              <a:gd name="connsiteY11" fmla="*/ 1403199 h 2976818"/>
              <a:gd name="connsiteX12" fmla="*/ 1063256 w 5949023"/>
              <a:gd name="connsiteY12" fmla="*/ 1435097 h 2976818"/>
              <a:gd name="connsiteX13" fmla="*/ 1105786 w 5949023"/>
              <a:gd name="connsiteY13" fmla="*/ 1498892 h 2976818"/>
              <a:gd name="connsiteX14" fmla="*/ 1127051 w 5949023"/>
              <a:gd name="connsiteY14" fmla="*/ 1530790 h 2976818"/>
              <a:gd name="connsiteX15" fmla="*/ 1158949 w 5949023"/>
              <a:gd name="connsiteY15" fmla="*/ 1594585 h 2976818"/>
              <a:gd name="connsiteX16" fmla="*/ 1190846 w 5949023"/>
              <a:gd name="connsiteY16" fmla="*/ 1669013 h 2976818"/>
              <a:gd name="connsiteX17" fmla="*/ 1233377 w 5949023"/>
              <a:gd name="connsiteY17" fmla="*/ 1764706 h 2976818"/>
              <a:gd name="connsiteX18" fmla="*/ 1265274 w 5949023"/>
              <a:gd name="connsiteY18" fmla="*/ 1871032 h 2976818"/>
              <a:gd name="connsiteX19" fmla="*/ 1286539 w 5949023"/>
              <a:gd name="connsiteY19" fmla="*/ 1998622 h 2976818"/>
              <a:gd name="connsiteX20" fmla="*/ 1297172 w 5949023"/>
              <a:gd name="connsiteY20" fmla="*/ 2051785 h 2976818"/>
              <a:gd name="connsiteX21" fmla="*/ 1318437 w 5949023"/>
              <a:gd name="connsiteY21" fmla="*/ 2190009 h 2976818"/>
              <a:gd name="connsiteX22" fmla="*/ 1329070 w 5949023"/>
              <a:gd name="connsiteY22" fmla="*/ 2243171 h 2976818"/>
              <a:gd name="connsiteX23" fmla="*/ 1350335 w 5949023"/>
              <a:gd name="connsiteY23" fmla="*/ 2275069 h 2976818"/>
              <a:gd name="connsiteX24" fmla="*/ 1371600 w 5949023"/>
              <a:gd name="connsiteY24" fmla="*/ 2338864 h 2976818"/>
              <a:gd name="connsiteX25" fmla="*/ 1392865 w 5949023"/>
              <a:gd name="connsiteY25" fmla="*/ 2370762 h 2976818"/>
              <a:gd name="connsiteX26" fmla="*/ 1403498 w 5949023"/>
              <a:gd name="connsiteY26" fmla="*/ 2402660 h 2976818"/>
              <a:gd name="connsiteX27" fmla="*/ 1446028 w 5949023"/>
              <a:gd name="connsiteY27" fmla="*/ 2466455 h 2976818"/>
              <a:gd name="connsiteX28" fmla="*/ 1477925 w 5949023"/>
              <a:gd name="connsiteY28" fmla="*/ 2530250 h 2976818"/>
              <a:gd name="connsiteX29" fmla="*/ 1520456 w 5949023"/>
              <a:gd name="connsiteY29" fmla="*/ 2572781 h 2976818"/>
              <a:gd name="connsiteX30" fmla="*/ 1552353 w 5949023"/>
              <a:gd name="connsiteY30" fmla="*/ 2679106 h 2976818"/>
              <a:gd name="connsiteX31" fmla="*/ 1584251 w 5949023"/>
              <a:gd name="connsiteY31" fmla="*/ 2742902 h 2976818"/>
              <a:gd name="connsiteX32" fmla="*/ 1605516 w 5949023"/>
              <a:gd name="connsiteY32" fmla="*/ 2774799 h 2976818"/>
              <a:gd name="connsiteX33" fmla="*/ 1626781 w 5949023"/>
              <a:gd name="connsiteY33" fmla="*/ 2849227 h 2976818"/>
              <a:gd name="connsiteX34" fmla="*/ 1648046 w 5949023"/>
              <a:gd name="connsiteY34" fmla="*/ 2913022 h 2976818"/>
              <a:gd name="connsiteX35" fmla="*/ 1679944 w 5949023"/>
              <a:gd name="connsiteY35" fmla="*/ 2976818 h 2976818"/>
              <a:gd name="connsiteX36" fmla="*/ 1796902 w 5949023"/>
              <a:gd name="connsiteY36" fmla="*/ 2923655 h 2976818"/>
              <a:gd name="connsiteX37" fmla="*/ 1828800 w 5949023"/>
              <a:gd name="connsiteY37" fmla="*/ 2902390 h 2976818"/>
              <a:gd name="connsiteX38" fmla="*/ 1892595 w 5949023"/>
              <a:gd name="connsiteY38" fmla="*/ 2849227 h 2976818"/>
              <a:gd name="connsiteX39" fmla="*/ 1956391 w 5949023"/>
              <a:gd name="connsiteY39" fmla="*/ 2827962 h 2976818"/>
              <a:gd name="connsiteX40" fmla="*/ 1988288 w 5949023"/>
              <a:gd name="connsiteY40" fmla="*/ 2806697 h 2976818"/>
              <a:gd name="connsiteX41" fmla="*/ 2052084 w 5949023"/>
              <a:gd name="connsiteY41" fmla="*/ 2785432 h 2976818"/>
              <a:gd name="connsiteX42" fmla="*/ 2115879 w 5949023"/>
              <a:gd name="connsiteY42" fmla="*/ 2742902 h 2976818"/>
              <a:gd name="connsiteX43" fmla="*/ 2147777 w 5949023"/>
              <a:gd name="connsiteY43" fmla="*/ 2721636 h 2976818"/>
              <a:gd name="connsiteX44" fmla="*/ 2179674 w 5949023"/>
              <a:gd name="connsiteY44" fmla="*/ 2711004 h 2976818"/>
              <a:gd name="connsiteX45" fmla="*/ 2232837 w 5949023"/>
              <a:gd name="connsiteY45" fmla="*/ 2668474 h 2976818"/>
              <a:gd name="connsiteX46" fmla="*/ 2339163 w 5949023"/>
              <a:gd name="connsiteY46" fmla="*/ 2594046 h 2976818"/>
              <a:gd name="connsiteX47" fmla="*/ 2434856 w 5949023"/>
              <a:gd name="connsiteY47" fmla="*/ 2562148 h 2976818"/>
              <a:gd name="connsiteX48" fmla="*/ 2466753 w 5949023"/>
              <a:gd name="connsiteY48" fmla="*/ 2551515 h 2976818"/>
              <a:gd name="connsiteX49" fmla="*/ 2573079 w 5949023"/>
              <a:gd name="connsiteY49" fmla="*/ 2508985 h 2976818"/>
              <a:gd name="connsiteX50" fmla="*/ 2604977 w 5949023"/>
              <a:gd name="connsiteY50" fmla="*/ 2498353 h 2976818"/>
              <a:gd name="connsiteX51" fmla="*/ 2679405 w 5949023"/>
              <a:gd name="connsiteY51" fmla="*/ 2445190 h 2976818"/>
              <a:gd name="connsiteX52" fmla="*/ 2743200 w 5949023"/>
              <a:gd name="connsiteY52" fmla="*/ 2413292 h 2976818"/>
              <a:gd name="connsiteX53" fmla="*/ 2838893 w 5949023"/>
              <a:gd name="connsiteY53" fmla="*/ 2338864 h 2976818"/>
              <a:gd name="connsiteX54" fmla="*/ 2902688 w 5949023"/>
              <a:gd name="connsiteY54" fmla="*/ 2296334 h 2976818"/>
              <a:gd name="connsiteX55" fmla="*/ 2934586 w 5949023"/>
              <a:gd name="connsiteY55" fmla="*/ 2275069 h 2976818"/>
              <a:gd name="connsiteX56" fmla="*/ 2977116 w 5949023"/>
              <a:gd name="connsiteY56" fmla="*/ 2285702 h 2976818"/>
              <a:gd name="connsiteX57" fmla="*/ 3072809 w 5949023"/>
              <a:gd name="connsiteY57" fmla="*/ 2338864 h 2976818"/>
              <a:gd name="connsiteX58" fmla="*/ 3104707 w 5949023"/>
              <a:gd name="connsiteY58" fmla="*/ 2360129 h 2976818"/>
              <a:gd name="connsiteX59" fmla="*/ 3200400 w 5949023"/>
              <a:gd name="connsiteY59" fmla="*/ 2392027 h 2976818"/>
              <a:gd name="connsiteX60" fmla="*/ 3232298 w 5949023"/>
              <a:gd name="connsiteY60" fmla="*/ 2402660 h 2976818"/>
              <a:gd name="connsiteX61" fmla="*/ 3264195 w 5949023"/>
              <a:gd name="connsiteY61" fmla="*/ 2413292 h 2976818"/>
              <a:gd name="connsiteX62" fmla="*/ 3296093 w 5949023"/>
              <a:gd name="connsiteY62" fmla="*/ 2434557 h 2976818"/>
              <a:gd name="connsiteX63" fmla="*/ 3359888 w 5949023"/>
              <a:gd name="connsiteY63" fmla="*/ 2455822 h 2976818"/>
              <a:gd name="connsiteX64" fmla="*/ 3620930 w 5949023"/>
              <a:gd name="connsiteY64" fmla="*/ 2547865 h 2976818"/>
              <a:gd name="connsiteX65" fmla="*/ 4617566 w 5949023"/>
              <a:gd name="connsiteY65" fmla="*/ 297290 h 2976818"/>
              <a:gd name="connsiteX66" fmla="*/ 4999903 w 5949023"/>
              <a:gd name="connsiteY66" fmla="*/ 66 h 2976818"/>
              <a:gd name="connsiteX67" fmla="*/ 5949023 w 5949023"/>
              <a:gd name="connsiteY67" fmla="*/ 1065251 h 2976818"/>
              <a:gd name="connsiteX0" fmla="*/ 0 w 5949023"/>
              <a:gd name="connsiteY0" fmla="*/ 765246 h 2976818"/>
              <a:gd name="connsiteX1" fmla="*/ 148856 w 5949023"/>
              <a:gd name="connsiteY1" fmla="*/ 775878 h 2976818"/>
              <a:gd name="connsiteX2" fmla="*/ 744278 w 5949023"/>
              <a:gd name="connsiteY2" fmla="*/ 712083 h 2976818"/>
              <a:gd name="connsiteX3" fmla="*/ 839972 w 5949023"/>
              <a:gd name="connsiteY3" fmla="*/ 956632 h 2976818"/>
              <a:gd name="connsiteX4" fmla="*/ 850605 w 5949023"/>
              <a:gd name="connsiteY4" fmla="*/ 988529 h 2976818"/>
              <a:gd name="connsiteX5" fmla="*/ 871870 w 5949023"/>
              <a:gd name="connsiteY5" fmla="*/ 1009795 h 2976818"/>
              <a:gd name="connsiteX6" fmla="*/ 914400 w 5949023"/>
              <a:gd name="connsiteY6" fmla="*/ 1116120 h 2976818"/>
              <a:gd name="connsiteX7" fmla="*/ 935665 w 5949023"/>
              <a:gd name="connsiteY7" fmla="*/ 1158650 h 2976818"/>
              <a:gd name="connsiteX8" fmla="*/ 956930 w 5949023"/>
              <a:gd name="connsiteY8" fmla="*/ 1222446 h 2976818"/>
              <a:gd name="connsiteX9" fmla="*/ 999460 w 5949023"/>
              <a:gd name="connsiteY9" fmla="*/ 1286241 h 2976818"/>
              <a:gd name="connsiteX10" fmla="*/ 1010093 w 5949023"/>
              <a:gd name="connsiteY10" fmla="*/ 1328771 h 2976818"/>
              <a:gd name="connsiteX11" fmla="*/ 1052623 w 5949023"/>
              <a:gd name="connsiteY11" fmla="*/ 1403199 h 2976818"/>
              <a:gd name="connsiteX12" fmla="*/ 1063256 w 5949023"/>
              <a:gd name="connsiteY12" fmla="*/ 1435097 h 2976818"/>
              <a:gd name="connsiteX13" fmla="*/ 1105786 w 5949023"/>
              <a:gd name="connsiteY13" fmla="*/ 1498892 h 2976818"/>
              <a:gd name="connsiteX14" fmla="*/ 1127051 w 5949023"/>
              <a:gd name="connsiteY14" fmla="*/ 1530790 h 2976818"/>
              <a:gd name="connsiteX15" fmla="*/ 1158949 w 5949023"/>
              <a:gd name="connsiteY15" fmla="*/ 1594585 h 2976818"/>
              <a:gd name="connsiteX16" fmla="*/ 1190846 w 5949023"/>
              <a:gd name="connsiteY16" fmla="*/ 1669013 h 2976818"/>
              <a:gd name="connsiteX17" fmla="*/ 1233377 w 5949023"/>
              <a:gd name="connsiteY17" fmla="*/ 1764706 h 2976818"/>
              <a:gd name="connsiteX18" fmla="*/ 1265274 w 5949023"/>
              <a:gd name="connsiteY18" fmla="*/ 1871032 h 2976818"/>
              <a:gd name="connsiteX19" fmla="*/ 1286539 w 5949023"/>
              <a:gd name="connsiteY19" fmla="*/ 1998622 h 2976818"/>
              <a:gd name="connsiteX20" fmla="*/ 1297172 w 5949023"/>
              <a:gd name="connsiteY20" fmla="*/ 2051785 h 2976818"/>
              <a:gd name="connsiteX21" fmla="*/ 1318437 w 5949023"/>
              <a:gd name="connsiteY21" fmla="*/ 2190009 h 2976818"/>
              <a:gd name="connsiteX22" fmla="*/ 1329070 w 5949023"/>
              <a:gd name="connsiteY22" fmla="*/ 2243171 h 2976818"/>
              <a:gd name="connsiteX23" fmla="*/ 1350335 w 5949023"/>
              <a:gd name="connsiteY23" fmla="*/ 2275069 h 2976818"/>
              <a:gd name="connsiteX24" fmla="*/ 1371600 w 5949023"/>
              <a:gd name="connsiteY24" fmla="*/ 2338864 h 2976818"/>
              <a:gd name="connsiteX25" fmla="*/ 1392865 w 5949023"/>
              <a:gd name="connsiteY25" fmla="*/ 2370762 h 2976818"/>
              <a:gd name="connsiteX26" fmla="*/ 1403498 w 5949023"/>
              <a:gd name="connsiteY26" fmla="*/ 2402660 h 2976818"/>
              <a:gd name="connsiteX27" fmla="*/ 1446028 w 5949023"/>
              <a:gd name="connsiteY27" fmla="*/ 2466455 h 2976818"/>
              <a:gd name="connsiteX28" fmla="*/ 1477925 w 5949023"/>
              <a:gd name="connsiteY28" fmla="*/ 2530250 h 2976818"/>
              <a:gd name="connsiteX29" fmla="*/ 1520456 w 5949023"/>
              <a:gd name="connsiteY29" fmla="*/ 2572781 h 2976818"/>
              <a:gd name="connsiteX30" fmla="*/ 1552353 w 5949023"/>
              <a:gd name="connsiteY30" fmla="*/ 2679106 h 2976818"/>
              <a:gd name="connsiteX31" fmla="*/ 1584251 w 5949023"/>
              <a:gd name="connsiteY31" fmla="*/ 2742902 h 2976818"/>
              <a:gd name="connsiteX32" fmla="*/ 1605516 w 5949023"/>
              <a:gd name="connsiteY32" fmla="*/ 2774799 h 2976818"/>
              <a:gd name="connsiteX33" fmla="*/ 1626781 w 5949023"/>
              <a:gd name="connsiteY33" fmla="*/ 2849227 h 2976818"/>
              <a:gd name="connsiteX34" fmla="*/ 1648046 w 5949023"/>
              <a:gd name="connsiteY34" fmla="*/ 2913022 h 2976818"/>
              <a:gd name="connsiteX35" fmla="*/ 1679944 w 5949023"/>
              <a:gd name="connsiteY35" fmla="*/ 2976818 h 2976818"/>
              <a:gd name="connsiteX36" fmla="*/ 1796902 w 5949023"/>
              <a:gd name="connsiteY36" fmla="*/ 2923655 h 2976818"/>
              <a:gd name="connsiteX37" fmla="*/ 1828800 w 5949023"/>
              <a:gd name="connsiteY37" fmla="*/ 2902390 h 2976818"/>
              <a:gd name="connsiteX38" fmla="*/ 1892595 w 5949023"/>
              <a:gd name="connsiteY38" fmla="*/ 2849227 h 2976818"/>
              <a:gd name="connsiteX39" fmla="*/ 1956391 w 5949023"/>
              <a:gd name="connsiteY39" fmla="*/ 2827962 h 2976818"/>
              <a:gd name="connsiteX40" fmla="*/ 1988288 w 5949023"/>
              <a:gd name="connsiteY40" fmla="*/ 2806697 h 2976818"/>
              <a:gd name="connsiteX41" fmla="*/ 2052084 w 5949023"/>
              <a:gd name="connsiteY41" fmla="*/ 2785432 h 2976818"/>
              <a:gd name="connsiteX42" fmla="*/ 2115879 w 5949023"/>
              <a:gd name="connsiteY42" fmla="*/ 2742902 h 2976818"/>
              <a:gd name="connsiteX43" fmla="*/ 2147777 w 5949023"/>
              <a:gd name="connsiteY43" fmla="*/ 2721636 h 2976818"/>
              <a:gd name="connsiteX44" fmla="*/ 2179674 w 5949023"/>
              <a:gd name="connsiteY44" fmla="*/ 2711004 h 2976818"/>
              <a:gd name="connsiteX45" fmla="*/ 2232837 w 5949023"/>
              <a:gd name="connsiteY45" fmla="*/ 2668474 h 2976818"/>
              <a:gd name="connsiteX46" fmla="*/ 2339163 w 5949023"/>
              <a:gd name="connsiteY46" fmla="*/ 2594046 h 2976818"/>
              <a:gd name="connsiteX47" fmla="*/ 2434856 w 5949023"/>
              <a:gd name="connsiteY47" fmla="*/ 2562148 h 2976818"/>
              <a:gd name="connsiteX48" fmla="*/ 2466753 w 5949023"/>
              <a:gd name="connsiteY48" fmla="*/ 2551515 h 2976818"/>
              <a:gd name="connsiteX49" fmla="*/ 2573079 w 5949023"/>
              <a:gd name="connsiteY49" fmla="*/ 2508985 h 2976818"/>
              <a:gd name="connsiteX50" fmla="*/ 2604977 w 5949023"/>
              <a:gd name="connsiteY50" fmla="*/ 2498353 h 2976818"/>
              <a:gd name="connsiteX51" fmla="*/ 2679405 w 5949023"/>
              <a:gd name="connsiteY51" fmla="*/ 2445190 h 2976818"/>
              <a:gd name="connsiteX52" fmla="*/ 2743200 w 5949023"/>
              <a:gd name="connsiteY52" fmla="*/ 2413292 h 2976818"/>
              <a:gd name="connsiteX53" fmla="*/ 2838893 w 5949023"/>
              <a:gd name="connsiteY53" fmla="*/ 2338864 h 2976818"/>
              <a:gd name="connsiteX54" fmla="*/ 2902688 w 5949023"/>
              <a:gd name="connsiteY54" fmla="*/ 2296334 h 2976818"/>
              <a:gd name="connsiteX55" fmla="*/ 2934586 w 5949023"/>
              <a:gd name="connsiteY55" fmla="*/ 2275069 h 2976818"/>
              <a:gd name="connsiteX56" fmla="*/ 2977116 w 5949023"/>
              <a:gd name="connsiteY56" fmla="*/ 2285702 h 2976818"/>
              <a:gd name="connsiteX57" fmla="*/ 3072809 w 5949023"/>
              <a:gd name="connsiteY57" fmla="*/ 2338864 h 2976818"/>
              <a:gd name="connsiteX58" fmla="*/ 3104707 w 5949023"/>
              <a:gd name="connsiteY58" fmla="*/ 2360129 h 2976818"/>
              <a:gd name="connsiteX59" fmla="*/ 3200400 w 5949023"/>
              <a:gd name="connsiteY59" fmla="*/ 2392027 h 2976818"/>
              <a:gd name="connsiteX60" fmla="*/ 3232298 w 5949023"/>
              <a:gd name="connsiteY60" fmla="*/ 2402660 h 2976818"/>
              <a:gd name="connsiteX61" fmla="*/ 3264195 w 5949023"/>
              <a:gd name="connsiteY61" fmla="*/ 2413292 h 2976818"/>
              <a:gd name="connsiteX62" fmla="*/ 3296093 w 5949023"/>
              <a:gd name="connsiteY62" fmla="*/ 2434557 h 2976818"/>
              <a:gd name="connsiteX63" fmla="*/ 3359888 w 5949023"/>
              <a:gd name="connsiteY63" fmla="*/ 2455822 h 2976818"/>
              <a:gd name="connsiteX64" fmla="*/ 4266476 w 5949023"/>
              <a:gd name="connsiteY64" fmla="*/ 230005 h 2976818"/>
              <a:gd name="connsiteX65" fmla="*/ 4617566 w 5949023"/>
              <a:gd name="connsiteY65" fmla="*/ 297290 h 2976818"/>
              <a:gd name="connsiteX66" fmla="*/ 4999903 w 5949023"/>
              <a:gd name="connsiteY66" fmla="*/ 66 h 2976818"/>
              <a:gd name="connsiteX67" fmla="*/ 5949023 w 5949023"/>
              <a:gd name="connsiteY67" fmla="*/ 1065251 h 2976818"/>
              <a:gd name="connsiteX0" fmla="*/ 0 w 5949023"/>
              <a:gd name="connsiteY0" fmla="*/ 765246 h 2976818"/>
              <a:gd name="connsiteX1" fmla="*/ 148856 w 5949023"/>
              <a:gd name="connsiteY1" fmla="*/ 775878 h 2976818"/>
              <a:gd name="connsiteX2" fmla="*/ 744278 w 5949023"/>
              <a:gd name="connsiteY2" fmla="*/ 712083 h 2976818"/>
              <a:gd name="connsiteX3" fmla="*/ 839972 w 5949023"/>
              <a:gd name="connsiteY3" fmla="*/ 956632 h 2976818"/>
              <a:gd name="connsiteX4" fmla="*/ 850605 w 5949023"/>
              <a:gd name="connsiteY4" fmla="*/ 988529 h 2976818"/>
              <a:gd name="connsiteX5" fmla="*/ 871870 w 5949023"/>
              <a:gd name="connsiteY5" fmla="*/ 1009795 h 2976818"/>
              <a:gd name="connsiteX6" fmla="*/ 914400 w 5949023"/>
              <a:gd name="connsiteY6" fmla="*/ 1116120 h 2976818"/>
              <a:gd name="connsiteX7" fmla="*/ 935665 w 5949023"/>
              <a:gd name="connsiteY7" fmla="*/ 1158650 h 2976818"/>
              <a:gd name="connsiteX8" fmla="*/ 956930 w 5949023"/>
              <a:gd name="connsiteY8" fmla="*/ 1222446 h 2976818"/>
              <a:gd name="connsiteX9" fmla="*/ 999460 w 5949023"/>
              <a:gd name="connsiteY9" fmla="*/ 1286241 h 2976818"/>
              <a:gd name="connsiteX10" fmla="*/ 1010093 w 5949023"/>
              <a:gd name="connsiteY10" fmla="*/ 1328771 h 2976818"/>
              <a:gd name="connsiteX11" fmla="*/ 1052623 w 5949023"/>
              <a:gd name="connsiteY11" fmla="*/ 1403199 h 2976818"/>
              <a:gd name="connsiteX12" fmla="*/ 1063256 w 5949023"/>
              <a:gd name="connsiteY12" fmla="*/ 1435097 h 2976818"/>
              <a:gd name="connsiteX13" fmla="*/ 1105786 w 5949023"/>
              <a:gd name="connsiteY13" fmla="*/ 1498892 h 2976818"/>
              <a:gd name="connsiteX14" fmla="*/ 1127051 w 5949023"/>
              <a:gd name="connsiteY14" fmla="*/ 1530790 h 2976818"/>
              <a:gd name="connsiteX15" fmla="*/ 1158949 w 5949023"/>
              <a:gd name="connsiteY15" fmla="*/ 1594585 h 2976818"/>
              <a:gd name="connsiteX16" fmla="*/ 1190846 w 5949023"/>
              <a:gd name="connsiteY16" fmla="*/ 1669013 h 2976818"/>
              <a:gd name="connsiteX17" fmla="*/ 1233377 w 5949023"/>
              <a:gd name="connsiteY17" fmla="*/ 1764706 h 2976818"/>
              <a:gd name="connsiteX18" fmla="*/ 1265274 w 5949023"/>
              <a:gd name="connsiteY18" fmla="*/ 1871032 h 2976818"/>
              <a:gd name="connsiteX19" fmla="*/ 1286539 w 5949023"/>
              <a:gd name="connsiteY19" fmla="*/ 1998622 h 2976818"/>
              <a:gd name="connsiteX20" fmla="*/ 1297172 w 5949023"/>
              <a:gd name="connsiteY20" fmla="*/ 2051785 h 2976818"/>
              <a:gd name="connsiteX21" fmla="*/ 1318437 w 5949023"/>
              <a:gd name="connsiteY21" fmla="*/ 2190009 h 2976818"/>
              <a:gd name="connsiteX22" fmla="*/ 1329070 w 5949023"/>
              <a:gd name="connsiteY22" fmla="*/ 2243171 h 2976818"/>
              <a:gd name="connsiteX23" fmla="*/ 1350335 w 5949023"/>
              <a:gd name="connsiteY23" fmla="*/ 2275069 h 2976818"/>
              <a:gd name="connsiteX24" fmla="*/ 1371600 w 5949023"/>
              <a:gd name="connsiteY24" fmla="*/ 2338864 h 2976818"/>
              <a:gd name="connsiteX25" fmla="*/ 1392865 w 5949023"/>
              <a:gd name="connsiteY25" fmla="*/ 2370762 h 2976818"/>
              <a:gd name="connsiteX26" fmla="*/ 1403498 w 5949023"/>
              <a:gd name="connsiteY26" fmla="*/ 2402660 h 2976818"/>
              <a:gd name="connsiteX27" fmla="*/ 1446028 w 5949023"/>
              <a:gd name="connsiteY27" fmla="*/ 2466455 h 2976818"/>
              <a:gd name="connsiteX28" fmla="*/ 1477925 w 5949023"/>
              <a:gd name="connsiteY28" fmla="*/ 2530250 h 2976818"/>
              <a:gd name="connsiteX29" fmla="*/ 1520456 w 5949023"/>
              <a:gd name="connsiteY29" fmla="*/ 2572781 h 2976818"/>
              <a:gd name="connsiteX30" fmla="*/ 1552353 w 5949023"/>
              <a:gd name="connsiteY30" fmla="*/ 2679106 h 2976818"/>
              <a:gd name="connsiteX31" fmla="*/ 1584251 w 5949023"/>
              <a:gd name="connsiteY31" fmla="*/ 2742902 h 2976818"/>
              <a:gd name="connsiteX32" fmla="*/ 1605516 w 5949023"/>
              <a:gd name="connsiteY32" fmla="*/ 2774799 h 2976818"/>
              <a:gd name="connsiteX33" fmla="*/ 1626781 w 5949023"/>
              <a:gd name="connsiteY33" fmla="*/ 2849227 h 2976818"/>
              <a:gd name="connsiteX34" fmla="*/ 1648046 w 5949023"/>
              <a:gd name="connsiteY34" fmla="*/ 2913022 h 2976818"/>
              <a:gd name="connsiteX35" fmla="*/ 1679944 w 5949023"/>
              <a:gd name="connsiteY35" fmla="*/ 2976818 h 2976818"/>
              <a:gd name="connsiteX36" fmla="*/ 1796902 w 5949023"/>
              <a:gd name="connsiteY36" fmla="*/ 2923655 h 2976818"/>
              <a:gd name="connsiteX37" fmla="*/ 1828800 w 5949023"/>
              <a:gd name="connsiteY37" fmla="*/ 2902390 h 2976818"/>
              <a:gd name="connsiteX38" fmla="*/ 1892595 w 5949023"/>
              <a:gd name="connsiteY38" fmla="*/ 2849227 h 2976818"/>
              <a:gd name="connsiteX39" fmla="*/ 1956391 w 5949023"/>
              <a:gd name="connsiteY39" fmla="*/ 2827962 h 2976818"/>
              <a:gd name="connsiteX40" fmla="*/ 1988288 w 5949023"/>
              <a:gd name="connsiteY40" fmla="*/ 2806697 h 2976818"/>
              <a:gd name="connsiteX41" fmla="*/ 2052084 w 5949023"/>
              <a:gd name="connsiteY41" fmla="*/ 2785432 h 2976818"/>
              <a:gd name="connsiteX42" fmla="*/ 2115879 w 5949023"/>
              <a:gd name="connsiteY42" fmla="*/ 2742902 h 2976818"/>
              <a:gd name="connsiteX43" fmla="*/ 2147777 w 5949023"/>
              <a:gd name="connsiteY43" fmla="*/ 2721636 h 2976818"/>
              <a:gd name="connsiteX44" fmla="*/ 2179674 w 5949023"/>
              <a:gd name="connsiteY44" fmla="*/ 2711004 h 2976818"/>
              <a:gd name="connsiteX45" fmla="*/ 2232837 w 5949023"/>
              <a:gd name="connsiteY45" fmla="*/ 2668474 h 2976818"/>
              <a:gd name="connsiteX46" fmla="*/ 2339163 w 5949023"/>
              <a:gd name="connsiteY46" fmla="*/ 2594046 h 2976818"/>
              <a:gd name="connsiteX47" fmla="*/ 2434856 w 5949023"/>
              <a:gd name="connsiteY47" fmla="*/ 2562148 h 2976818"/>
              <a:gd name="connsiteX48" fmla="*/ 2466753 w 5949023"/>
              <a:gd name="connsiteY48" fmla="*/ 2551515 h 2976818"/>
              <a:gd name="connsiteX49" fmla="*/ 2573079 w 5949023"/>
              <a:gd name="connsiteY49" fmla="*/ 2508985 h 2976818"/>
              <a:gd name="connsiteX50" fmla="*/ 2604977 w 5949023"/>
              <a:gd name="connsiteY50" fmla="*/ 2498353 h 2976818"/>
              <a:gd name="connsiteX51" fmla="*/ 2679405 w 5949023"/>
              <a:gd name="connsiteY51" fmla="*/ 2445190 h 2976818"/>
              <a:gd name="connsiteX52" fmla="*/ 2743200 w 5949023"/>
              <a:gd name="connsiteY52" fmla="*/ 2413292 h 2976818"/>
              <a:gd name="connsiteX53" fmla="*/ 2838893 w 5949023"/>
              <a:gd name="connsiteY53" fmla="*/ 2338864 h 2976818"/>
              <a:gd name="connsiteX54" fmla="*/ 2902688 w 5949023"/>
              <a:gd name="connsiteY54" fmla="*/ 2296334 h 2976818"/>
              <a:gd name="connsiteX55" fmla="*/ 2934586 w 5949023"/>
              <a:gd name="connsiteY55" fmla="*/ 2275069 h 2976818"/>
              <a:gd name="connsiteX56" fmla="*/ 2977116 w 5949023"/>
              <a:gd name="connsiteY56" fmla="*/ 2285702 h 2976818"/>
              <a:gd name="connsiteX57" fmla="*/ 3072809 w 5949023"/>
              <a:gd name="connsiteY57" fmla="*/ 2338864 h 2976818"/>
              <a:gd name="connsiteX58" fmla="*/ 3104707 w 5949023"/>
              <a:gd name="connsiteY58" fmla="*/ 2360129 h 2976818"/>
              <a:gd name="connsiteX59" fmla="*/ 3200400 w 5949023"/>
              <a:gd name="connsiteY59" fmla="*/ 2392027 h 2976818"/>
              <a:gd name="connsiteX60" fmla="*/ 3232298 w 5949023"/>
              <a:gd name="connsiteY60" fmla="*/ 2402660 h 2976818"/>
              <a:gd name="connsiteX61" fmla="*/ 3264195 w 5949023"/>
              <a:gd name="connsiteY61" fmla="*/ 2413292 h 2976818"/>
              <a:gd name="connsiteX62" fmla="*/ 3296093 w 5949023"/>
              <a:gd name="connsiteY62" fmla="*/ 2434557 h 2976818"/>
              <a:gd name="connsiteX63" fmla="*/ 3581220 w 5949023"/>
              <a:gd name="connsiteY63" fmla="*/ 2526598 h 2976818"/>
              <a:gd name="connsiteX64" fmla="*/ 4266476 w 5949023"/>
              <a:gd name="connsiteY64" fmla="*/ 230005 h 2976818"/>
              <a:gd name="connsiteX65" fmla="*/ 4617566 w 5949023"/>
              <a:gd name="connsiteY65" fmla="*/ 297290 h 2976818"/>
              <a:gd name="connsiteX66" fmla="*/ 4999903 w 5949023"/>
              <a:gd name="connsiteY66" fmla="*/ 66 h 2976818"/>
              <a:gd name="connsiteX67" fmla="*/ 5949023 w 5949023"/>
              <a:gd name="connsiteY67" fmla="*/ 1065251 h 2976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5949023" h="2976818">
                <a:moveTo>
                  <a:pt x="0" y="765246"/>
                </a:moveTo>
                <a:cubicBezTo>
                  <a:pt x="49619" y="768790"/>
                  <a:pt x="24810" y="784739"/>
                  <a:pt x="148856" y="775878"/>
                </a:cubicBezTo>
                <a:cubicBezTo>
                  <a:pt x="272902" y="767017"/>
                  <a:pt x="629092" y="681957"/>
                  <a:pt x="744278" y="712083"/>
                </a:cubicBezTo>
                <a:cubicBezTo>
                  <a:pt x="859464" y="742209"/>
                  <a:pt x="822251" y="910558"/>
                  <a:pt x="839972" y="956632"/>
                </a:cubicBezTo>
                <a:cubicBezTo>
                  <a:pt x="857693" y="1002706"/>
                  <a:pt x="842680" y="980604"/>
                  <a:pt x="850605" y="988529"/>
                </a:cubicBezTo>
                <a:cubicBezTo>
                  <a:pt x="857693" y="995618"/>
                  <a:pt x="866309" y="1001454"/>
                  <a:pt x="871870" y="1009795"/>
                </a:cubicBezTo>
                <a:cubicBezTo>
                  <a:pt x="909033" y="1065541"/>
                  <a:pt x="879816" y="1046952"/>
                  <a:pt x="914400" y="1116120"/>
                </a:cubicBezTo>
                <a:cubicBezTo>
                  <a:pt x="921488" y="1130297"/>
                  <a:pt x="929779" y="1143934"/>
                  <a:pt x="935665" y="1158650"/>
                </a:cubicBezTo>
                <a:cubicBezTo>
                  <a:pt x="943990" y="1179462"/>
                  <a:pt x="944496" y="1203795"/>
                  <a:pt x="956930" y="1222446"/>
                </a:cubicBezTo>
                <a:lnTo>
                  <a:pt x="999460" y="1286241"/>
                </a:lnTo>
                <a:cubicBezTo>
                  <a:pt x="1003004" y="1300418"/>
                  <a:pt x="1004962" y="1315088"/>
                  <a:pt x="1010093" y="1328771"/>
                </a:cubicBezTo>
                <a:cubicBezTo>
                  <a:pt x="1038057" y="1403341"/>
                  <a:pt x="1021772" y="1341499"/>
                  <a:pt x="1052623" y="1403199"/>
                </a:cubicBezTo>
                <a:cubicBezTo>
                  <a:pt x="1057635" y="1413224"/>
                  <a:pt x="1057813" y="1425300"/>
                  <a:pt x="1063256" y="1435097"/>
                </a:cubicBezTo>
                <a:cubicBezTo>
                  <a:pt x="1075668" y="1457438"/>
                  <a:pt x="1091609" y="1477627"/>
                  <a:pt x="1105786" y="1498892"/>
                </a:cubicBezTo>
                <a:cubicBezTo>
                  <a:pt x="1112874" y="1509525"/>
                  <a:pt x="1123010" y="1518667"/>
                  <a:pt x="1127051" y="1530790"/>
                </a:cubicBezTo>
                <a:cubicBezTo>
                  <a:pt x="1141725" y="1574811"/>
                  <a:pt x="1131467" y="1553363"/>
                  <a:pt x="1158949" y="1594585"/>
                </a:cubicBezTo>
                <a:cubicBezTo>
                  <a:pt x="1193169" y="1697250"/>
                  <a:pt x="1138299" y="1537644"/>
                  <a:pt x="1190846" y="1669013"/>
                </a:cubicBezTo>
                <a:cubicBezTo>
                  <a:pt x="1228804" y="1763909"/>
                  <a:pt x="1192464" y="1703340"/>
                  <a:pt x="1233377" y="1764706"/>
                </a:cubicBezTo>
                <a:cubicBezTo>
                  <a:pt x="1251049" y="1817724"/>
                  <a:pt x="1254560" y="1822819"/>
                  <a:pt x="1265274" y="1871032"/>
                </a:cubicBezTo>
                <a:cubicBezTo>
                  <a:pt x="1281983" y="1946224"/>
                  <a:pt x="1271741" y="1909834"/>
                  <a:pt x="1286539" y="1998622"/>
                </a:cubicBezTo>
                <a:cubicBezTo>
                  <a:pt x="1289510" y="2016448"/>
                  <a:pt x="1294201" y="2033959"/>
                  <a:pt x="1297172" y="2051785"/>
                </a:cubicBezTo>
                <a:cubicBezTo>
                  <a:pt x="1321061" y="2195115"/>
                  <a:pt x="1294904" y="2060580"/>
                  <a:pt x="1318437" y="2190009"/>
                </a:cubicBezTo>
                <a:cubicBezTo>
                  <a:pt x="1321670" y="2207789"/>
                  <a:pt x="1322725" y="2226250"/>
                  <a:pt x="1329070" y="2243171"/>
                </a:cubicBezTo>
                <a:cubicBezTo>
                  <a:pt x="1333557" y="2255136"/>
                  <a:pt x="1343247" y="2264436"/>
                  <a:pt x="1350335" y="2275069"/>
                </a:cubicBezTo>
                <a:cubicBezTo>
                  <a:pt x="1357423" y="2296334"/>
                  <a:pt x="1359166" y="2320213"/>
                  <a:pt x="1371600" y="2338864"/>
                </a:cubicBezTo>
                <a:cubicBezTo>
                  <a:pt x="1378688" y="2349497"/>
                  <a:pt x="1387150" y="2359332"/>
                  <a:pt x="1392865" y="2370762"/>
                </a:cubicBezTo>
                <a:cubicBezTo>
                  <a:pt x="1397877" y="2380787"/>
                  <a:pt x="1398055" y="2392863"/>
                  <a:pt x="1403498" y="2402660"/>
                </a:cubicBezTo>
                <a:cubicBezTo>
                  <a:pt x="1415910" y="2425001"/>
                  <a:pt x="1446028" y="2466455"/>
                  <a:pt x="1446028" y="2466455"/>
                </a:cubicBezTo>
                <a:cubicBezTo>
                  <a:pt x="1456319" y="2497329"/>
                  <a:pt x="1455439" y="2504017"/>
                  <a:pt x="1477925" y="2530250"/>
                </a:cubicBezTo>
                <a:cubicBezTo>
                  <a:pt x="1490973" y="2545473"/>
                  <a:pt x="1520456" y="2572781"/>
                  <a:pt x="1520456" y="2572781"/>
                </a:cubicBezTo>
                <a:cubicBezTo>
                  <a:pt x="1526400" y="2596557"/>
                  <a:pt x="1541997" y="2663572"/>
                  <a:pt x="1552353" y="2679106"/>
                </a:cubicBezTo>
                <a:cubicBezTo>
                  <a:pt x="1613298" y="2770526"/>
                  <a:pt x="1540227" y="2654856"/>
                  <a:pt x="1584251" y="2742902"/>
                </a:cubicBezTo>
                <a:cubicBezTo>
                  <a:pt x="1589966" y="2754331"/>
                  <a:pt x="1599801" y="2763370"/>
                  <a:pt x="1605516" y="2774799"/>
                </a:cubicBezTo>
                <a:cubicBezTo>
                  <a:pt x="1614451" y="2792669"/>
                  <a:pt x="1621669" y="2832188"/>
                  <a:pt x="1626781" y="2849227"/>
                </a:cubicBezTo>
                <a:cubicBezTo>
                  <a:pt x="1633222" y="2870697"/>
                  <a:pt x="1635612" y="2894371"/>
                  <a:pt x="1648046" y="2913022"/>
                </a:cubicBezTo>
                <a:cubicBezTo>
                  <a:pt x="1675528" y="2954246"/>
                  <a:pt x="1665270" y="2932797"/>
                  <a:pt x="1679944" y="2976818"/>
                </a:cubicBezTo>
                <a:cubicBezTo>
                  <a:pt x="1758168" y="2961173"/>
                  <a:pt x="1718070" y="2976210"/>
                  <a:pt x="1796902" y="2923655"/>
                </a:cubicBezTo>
                <a:cubicBezTo>
                  <a:pt x="1807535" y="2916567"/>
                  <a:pt x="1819764" y="2911426"/>
                  <a:pt x="1828800" y="2902390"/>
                </a:cubicBezTo>
                <a:cubicBezTo>
                  <a:pt x="1848830" y="2882360"/>
                  <a:pt x="1865951" y="2861069"/>
                  <a:pt x="1892595" y="2849227"/>
                </a:cubicBezTo>
                <a:cubicBezTo>
                  <a:pt x="1913079" y="2840123"/>
                  <a:pt x="1937740" y="2840396"/>
                  <a:pt x="1956391" y="2827962"/>
                </a:cubicBezTo>
                <a:cubicBezTo>
                  <a:pt x="1967023" y="2820874"/>
                  <a:pt x="1976611" y="2811887"/>
                  <a:pt x="1988288" y="2806697"/>
                </a:cubicBezTo>
                <a:cubicBezTo>
                  <a:pt x="2008772" y="2797593"/>
                  <a:pt x="2052084" y="2785432"/>
                  <a:pt x="2052084" y="2785432"/>
                </a:cubicBezTo>
                <a:lnTo>
                  <a:pt x="2115879" y="2742902"/>
                </a:lnTo>
                <a:cubicBezTo>
                  <a:pt x="2126512" y="2735813"/>
                  <a:pt x="2135654" y="2725677"/>
                  <a:pt x="2147777" y="2721636"/>
                </a:cubicBezTo>
                <a:lnTo>
                  <a:pt x="2179674" y="2711004"/>
                </a:lnTo>
                <a:cubicBezTo>
                  <a:pt x="2220026" y="2650475"/>
                  <a:pt x="2177528" y="2700079"/>
                  <a:pt x="2232837" y="2668474"/>
                </a:cubicBezTo>
                <a:cubicBezTo>
                  <a:pt x="2266810" y="2649061"/>
                  <a:pt x="2302451" y="2606283"/>
                  <a:pt x="2339163" y="2594046"/>
                </a:cubicBezTo>
                <a:lnTo>
                  <a:pt x="2434856" y="2562148"/>
                </a:lnTo>
                <a:cubicBezTo>
                  <a:pt x="2445488" y="2558604"/>
                  <a:pt x="2456729" y="2556527"/>
                  <a:pt x="2466753" y="2551515"/>
                </a:cubicBezTo>
                <a:cubicBezTo>
                  <a:pt x="2529331" y="2520227"/>
                  <a:pt x="2494250" y="2535261"/>
                  <a:pt x="2573079" y="2508985"/>
                </a:cubicBezTo>
                <a:lnTo>
                  <a:pt x="2604977" y="2498353"/>
                </a:lnTo>
                <a:cubicBezTo>
                  <a:pt x="2614614" y="2491125"/>
                  <a:pt x="2663854" y="2452966"/>
                  <a:pt x="2679405" y="2445190"/>
                </a:cubicBezTo>
                <a:cubicBezTo>
                  <a:pt x="2727357" y="2421213"/>
                  <a:pt x="2697493" y="2451380"/>
                  <a:pt x="2743200" y="2413292"/>
                </a:cubicBezTo>
                <a:cubicBezTo>
                  <a:pt x="2843143" y="2330008"/>
                  <a:pt x="2677648" y="2446362"/>
                  <a:pt x="2838893" y="2338864"/>
                </a:cubicBezTo>
                <a:lnTo>
                  <a:pt x="2902688" y="2296334"/>
                </a:lnTo>
                <a:lnTo>
                  <a:pt x="2934586" y="2275069"/>
                </a:lnTo>
                <a:cubicBezTo>
                  <a:pt x="2948763" y="2278613"/>
                  <a:pt x="2964046" y="2279167"/>
                  <a:pt x="2977116" y="2285702"/>
                </a:cubicBezTo>
                <a:cubicBezTo>
                  <a:pt x="3123344" y="2358816"/>
                  <a:pt x="2984605" y="2309465"/>
                  <a:pt x="3072809" y="2338864"/>
                </a:cubicBezTo>
                <a:cubicBezTo>
                  <a:pt x="3083442" y="2345952"/>
                  <a:pt x="3093030" y="2354939"/>
                  <a:pt x="3104707" y="2360129"/>
                </a:cubicBezTo>
                <a:cubicBezTo>
                  <a:pt x="3104736" y="2360142"/>
                  <a:pt x="3184436" y="2386706"/>
                  <a:pt x="3200400" y="2392027"/>
                </a:cubicBezTo>
                <a:lnTo>
                  <a:pt x="3232298" y="2402660"/>
                </a:lnTo>
                <a:lnTo>
                  <a:pt x="3264195" y="2413292"/>
                </a:lnTo>
                <a:cubicBezTo>
                  <a:pt x="3274828" y="2420380"/>
                  <a:pt x="3243256" y="2415673"/>
                  <a:pt x="3296093" y="2434557"/>
                </a:cubicBezTo>
                <a:cubicBezTo>
                  <a:pt x="3348930" y="2453441"/>
                  <a:pt x="3419490" y="2894023"/>
                  <a:pt x="3581220" y="2526598"/>
                </a:cubicBezTo>
                <a:cubicBezTo>
                  <a:pt x="3742950" y="2159173"/>
                  <a:pt x="4093752" y="601556"/>
                  <a:pt x="4266476" y="230005"/>
                </a:cubicBezTo>
                <a:cubicBezTo>
                  <a:pt x="4439200" y="-141546"/>
                  <a:pt x="4589213" y="287839"/>
                  <a:pt x="4617566" y="297290"/>
                </a:cubicBezTo>
                <a:cubicBezTo>
                  <a:pt x="4628199" y="304378"/>
                  <a:pt x="4988226" y="-5124"/>
                  <a:pt x="4999903" y="66"/>
                </a:cubicBezTo>
                <a:cubicBezTo>
                  <a:pt x="5020386" y="9170"/>
                  <a:pt x="5949023" y="1065251"/>
                  <a:pt x="5949023" y="1065251"/>
                </a:cubicBezTo>
              </a:path>
            </a:pathLst>
          </a:custGeom>
          <a:noFill/>
          <a:ln w="127000" cmpd="sng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9" name="กลุ่ม 48"/>
          <p:cNvGrpSpPr/>
          <p:nvPr/>
        </p:nvGrpSpPr>
        <p:grpSpPr>
          <a:xfrm>
            <a:off x="179512" y="3645024"/>
            <a:ext cx="3888432" cy="2736304"/>
            <a:chOff x="179512" y="3645024"/>
            <a:chExt cx="3888432" cy="2736304"/>
          </a:xfrm>
        </p:grpSpPr>
        <p:sp>
          <p:nvSpPr>
            <p:cNvPr id="2" name="สี่เหลี่ยมผืนผ้า 1"/>
            <p:cNvSpPr/>
            <p:nvPr/>
          </p:nvSpPr>
          <p:spPr>
            <a:xfrm>
              <a:off x="179512" y="3645024"/>
              <a:ext cx="3888432" cy="27363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6" name="ตัวเชื่อมต่อตรง 5"/>
            <p:cNvCxnSpPr/>
            <p:nvPr/>
          </p:nvCxnSpPr>
          <p:spPr>
            <a:xfrm>
              <a:off x="395536" y="4653136"/>
              <a:ext cx="23042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/>
            <p:cNvCxnSpPr/>
            <p:nvPr/>
          </p:nvCxnSpPr>
          <p:spPr>
            <a:xfrm>
              <a:off x="395536" y="5085184"/>
              <a:ext cx="23042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/>
            <p:cNvCxnSpPr/>
            <p:nvPr/>
          </p:nvCxnSpPr>
          <p:spPr>
            <a:xfrm flipV="1">
              <a:off x="2699792" y="4005064"/>
              <a:ext cx="0" cy="64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/>
            <p:cNvCxnSpPr/>
            <p:nvPr/>
          </p:nvCxnSpPr>
          <p:spPr>
            <a:xfrm flipV="1">
              <a:off x="3203848" y="4005064"/>
              <a:ext cx="0" cy="64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/>
            <p:cNvCxnSpPr/>
            <p:nvPr/>
          </p:nvCxnSpPr>
          <p:spPr>
            <a:xfrm>
              <a:off x="3203848" y="4653136"/>
              <a:ext cx="6480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/>
            <p:cNvCxnSpPr/>
            <p:nvPr/>
          </p:nvCxnSpPr>
          <p:spPr>
            <a:xfrm>
              <a:off x="2699792" y="5085184"/>
              <a:ext cx="0" cy="64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/>
            <p:cNvCxnSpPr/>
            <p:nvPr/>
          </p:nvCxnSpPr>
          <p:spPr>
            <a:xfrm>
              <a:off x="3203848" y="5085184"/>
              <a:ext cx="0" cy="64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/>
            <p:cNvCxnSpPr/>
            <p:nvPr/>
          </p:nvCxnSpPr>
          <p:spPr>
            <a:xfrm>
              <a:off x="3203848" y="5085184"/>
              <a:ext cx="6480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แผนผังลำดับงาน: จุดร่วมการเชื่อมต่อ 24"/>
            <p:cNvSpPr/>
            <p:nvPr/>
          </p:nvSpPr>
          <p:spPr>
            <a:xfrm>
              <a:off x="286455" y="4190456"/>
              <a:ext cx="288032" cy="277287"/>
            </a:xfrm>
            <a:prstGeom prst="flowChartSummingJunctio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1520" y="3933056"/>
              <a:ext cx="104518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900" b="1" dirty="0" smtClean="0"/>
                <a:t>สถานีรถไฟนครสวรรค์</a:t>
              </a:r>
              <a:endParaRPr lang="th-TH" sz="9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99404" y="4782344"/>
              <a:ext cx="57239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900" b="1" dirty="0" smtClean="0"/>
                <a:t>นครสวรรค์</a:t>
              </a:r>
              <a:endParaRPr lang="th-TH" sz="900" b="1" dirty="0"/>
            </a:p>
          </p:txBody>
        </p:sp>
        <p:cxnSp>
          <p:nvCxnSpPr>
            <p:cNvPr id="28" name="ลูกศรเชื่อมต่อแบบตรง 27"/>
            <p:cNvCxnSpPr/>
            <p:nvPr/>
          </p:nvCxnSpPr>
          <p:spPr>
            <a:xfrm flipH="1">
              <a:off x="1938546" y="4897760"/>
              <a:ext cx="319265" cy="0"/>
            </a:xfrm>
            <a:prstGeom prst="straightConnector1">
              <a:avLst/>
            </a:prstGeom>
            <a:ln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658223" y="4161088"/>
              <a:ext cx="57239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900" b="1" dirty="0" smtClean="0"/>
                <a:t>พิษณุโลก</a:t>
              </a:r>
              <a:endParaRPr lang="th-TH" sz="9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31840" y="4782344"/>
              <a:ext cx="52354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900" b="1" dirty="0" smtClean="0"/>
                <a:t>อ.</a:t>
              </a:r>
              <a:r>
                <a:rPr lang="th-TH" sz="900" b="1" dirty="0" err="1" smtClean="0"/>
                <a:t>ไพศา</a:t>
              </a:r>
              <a:r>
                <a:rPr lang="th-TH" sz="900" b="1" dirty="0" smtClean="0"/>
                <a:t>ลี</a:t>
              </a:r>
              <a:endParaRPr lang="th-TH" sz="9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658223" y="5293804"/>
              <a:ext cx="57239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900" b="1" dirty="0" smtClean="0"/>
                <a:t>กทม.</a:t>
              </a:r>
              <a:endParaRPr lang="th-TH" sz="900" b="1" dirty="0"/>
            </a:p>
          </p:txBody>
        </p:sp>
        <p:cxnSp>
          <p:nvCxnSpPr>
            <p:cNvPr id="31" name="ลูกศรเชื่อมต่อแบบตรง 30"/>
            <p:cNvCxnSpPr>
              <a:stCxn id="34" idx="2"/>
            </p:cNvCxnSpPr>
            <p:nvPr/>
          </p:nvCxnSpPr>
          <p:spPr>
            <a:xfrm>
              <a:off x="2944421" y="5524636"/>
              <a:ext cx="0" cy="208620"/>
            </a:xfrm>
            <a:prstGeom prst="straightConnector1">
              <a:avLst/>
            </a:prstGeom>
            <a:ln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ลูกศรเชื่อมต่อแบบตรง 35"/>
            <p:cNvCxnSpPr/>
            <p:nvPr/>
          </p:nvCxnSpPr>
          <p:spPr>
            <a:xfrm flipV="1">
              <a:off x="2944421" y="3861048"/>
              <a:ext cx="0" cy="300040"/>
            </a:xfrm>
            <a:prstGeom prst="straightConnector1">
              <a:avLst/>
            </a:prstGeom>
            <a:ln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ลูกศรเชื่อมต่อแบบตรง 37"/>
            <p:cNvCxnSpPr>
              <a:stCxn id="33" idx="3"/>
            </p:cNvCxnSpPr>
            <p:nvPr/>
          </p:nvCxnSpPr>
          <p:spPr>
            <a:xfrm>
              <a:off x="3655384" y="4897760"/>
              <a:ext cx="216024" cy="0"/>
            </a:xfrm>
            <a:prstGeom prst="straightConnector1">
              <a:avLst/>
            </a:prstGeom>
            <a:ln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934527" y="4679827"/>
              <a:ext cx="118920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900" b="1" dirty="0" smtClean="0"/>
                <a:t>ทางหลวงหมายเลข 3004</a:t>
              </a:r>
              <a:endParaRPr lang="th-TH" sz="9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331640" y="5418546"/>
              <a:ext cx="100627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900" b="1" dirty="0" smtClean="0"/>
                <a:t>กม.54+700 (3007 0203)</a:t>
              </a:r>
              <a:endParaRPr lang="th-TH" sz="900" b="1" dirty="0"/>
            </a:p>
          </p:txBody>
        </p:sp>
        <p:cxnSp>
          <p:nvCxnSpPr>
            <p:cNvPr id="40" name="ลูกศรเชื่อมต่อแบบตรง 39"/>
            <p:cNvCxnSpPr>
              <a:stCxn id="42" idx="0"/>
            </p:cNvCxnSpPr>
            <p:nvPr/>
          </p:nvCxnSpPr>
          <p:spPr>
            <a:xfrm flipV="1">
              <a:off x="1834779" y="4897760"/>
              <a:ext cx="1109642" cy="520786"/>
            </a:xfrm>
            <a:prstGeom prst="straightConnector1">
              <a:avLst/>
            </a:prstGeom>
            <a:ln>
              <a:solidFill>
                <a:srgbClr val="99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/>
            <p:cNvCxnSpPr/>
            <p:nvPr/>
          </p:nvCxnSpPr>
          <p:spPr>
            <a:xfrm>
              <a:off x="683568" y="4391920"/>
              <a:ext cx="0" cy="1053304"/>
            </a:xfrm>
            <a:prstGeom prst="line">
              <a:avLst/>
            </a:prstGeom>
            <a:ln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980901" y="4242920"/>
              <a:ext cx="100627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900" b="1" dirty="0" smtClean="0"/>
                <a:t>กม.13+298 (3007 0201)</a:t>
              </a:r>
              <a:endParaRPr lang="th-TH" sz="900" b="1" dirty="0"/>
            </a:p>
          </p:txBody>
        </p:sp>
        <p:cxnSp>
          <p:nvCxnSpPr>
            <p:cNvPr id="46" name="ลูกศรเชื่อมต่อแบบตรง 45"/>
            <p:cNvCxnSpPr/>
            <p:nvPr/>
          </p:nvCxnSpPr>
          <p:spPr>
            <a:xfrm flipH="1">
              <a:off x="683568" y="4391920"/>
              <a:ext cx="432048" cy="261216"/>
            </a:xfrm>
            <a:prstGeom prst="straightConnector1">
              <a:avLst/>
            </a:prstGeom>
            <a:ln>
              <a:solidFill>
                <a:srgbClr val="99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752030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4" grpId="0" uiExpand="1" build="p"/>
      <p:bldP spid="1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7"/>
          <p:cNvSpPr txBox="1">
            <a:spLocks noChangeArrowheads="1"/>
          </p:cNvSpPr>
          <p:nvPr/>
        </p:nvSpPr>
        <p:spPr bwMode="gray">
          <a:xfrm>
            <a:off x="2212975" y="2630488"/>
            <a:ext cx="18415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th-TH">
              <a:solidFill>
                <a:prstClr val="black"/>
              </a:solidFill>
            </a:endParaRPr>
          </a:p>
        </p:txBody>
      </p:sp>
      <p:pic>
        <p:nvPicPr>
          <p:cNvPr id="1331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59" y="112540"/>
            <a:ext cx="1082257" cy="10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457890"/>
            <a:ext cx="9107488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20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แขวงทางหลวงนครสวรรค์ที่ 2 (ตากฟ้า)        สำนักงานทางหลวงที่ 11          กรมทางหลวง           กระทรวงคมนาคม</a:t>
            </a:r>
            <a:endParaRPr lang="en-US" sz="2000" b="1" cap="all" dirty="0">
              <a:ln w="9000" cmpd="sng">
                <a:solidFill>
                  <a:srgbClr val="39639D">
                    <a:shade val="50000"/>
                    <a:satMod val="12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5" y="117989"/>
            <a:ext cx="7848871" cy="8925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b="1" cap="all" dirty="0" smtClean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แนวคิดและแผนการพัฒนา/ปรับปรุง/บำรุงรักษาโครงข่ายทางหลวง</a:t>
            </a:r>
          </a:p>
          <a:p>
            <a:pPr algn="ctr">
              <a:defRPr/>
            </a:pPr>
            <a:r>
              <a:rPr lang="th-TH" sz="24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8. </a:t>
            </a:r>
            <a:r>
              <a:rPr lang="th-TH" sz="2400" b="1" cap="all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โครงข่ายทางหลวงอื่นๆที่จังหวัดให้ความสำคัญ ทางหลวงหมายเลข </a:t>
            </a:r>
            <a:r>
              <a:rPr lang="th-TH" sz="2400" b="1" cap="all" smtClean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en-US" sz="2400" b="1" cap="all" dirty="0">
              <a:ln w="9000" cmpd="sng">
                <a:solidFill>
                  <a:srgbClr val="39639D">
                    <a:shade val="50000"/>
                    <a:satMod val="12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6728" y="1335826"/>
            <a:ext cx="48417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prstClr val="black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ปรับปรุงแก้ไขบริเวณทางหลวงที่เป็นทางแคบ(คอขวด)</a:t>
            </a:r>
          </a:p>
          <a:p>
            <a:r>
              <a:rPr lang="th-TH" sz="2300" dirty="0" smtClean="0">
                <a:solidFill>
                  <a:srgbClr val="9900CC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โครงการปรับปรุงบริเวณทางหลวงที่เป็นทางแคบ(คอขวด)  ทางหลวงหมายเลข 1 ตอน ลำพยนต์ - ดอนรังนก</a:t>
            </a:r>
            <a:endParaRPr lang="th-TH" sz="2400" dirty="0" smtClean="0">
              <a:solidFill>
                <a:srgbClr val="9900CC"/>
              </a:solidFill>
              <a:latin typeface="Angsana News" panose="02020603050405020304" pitchFamily="18" charset="-34"/>
              <a:cs typeface="Angsana News" panose="02020603050405020304" pitchFamily="18" charset="-34"/>
            </a:endParaRPr>
          </a:p>
          <a:p>
            <a:pPr marL="184150" indent="-184150">
              <a:buFontTx/>
              <a:buAutoNum type="arabicPeriod"/>
            </a:pPr>
            <a:r>
              <a:rPr lang="th-TH" sz="2200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กม.218+419-262+833 เป็นตอนๆ</a:t>
            </a:r>
            <a:br>
              <a:rPr lang="th-TH" sz="2200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</a:br>
            <a:r>
              <a:rPr lang="th-TH" sz="2200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ระยะทาง 9.725 กม. </a:t>
            </a:r>
            <a:r>
              <a:rPr lang="th-TH" sz="2200" dirty="0" err="1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งป</a:t>
            </a:r>
            <a:r>
              <a:rPr lang="th-TH" sz="2200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ม. 189.000 ลบ.</a:t>
            </a: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15" t="61643" r="30760" b="28894"/>
          <a:stretch/>
        </p:blipFill>
        <p:spPr>
          <a:xfrm>
            <a:off x="107504" y="1246890"/>
            <a:ext cx="4159224" cy="25398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381388" y="3190751"/>
            <a:ext cx="4625752" cy="26776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prstClr val="black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วัตถุประสงค์ของโครงการ</a:t>
            </a:r>
          </a:p>
          <a:p>
            <a:pPr algn="just" defTabSz="446088"/>
            <a:r>
              <a:rPr lang="th-TH" sz="2400" dirty="0" smtClean="0">
                <a:solidFill>
                  <a:srgbClr val="9900CC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	เนื่องจากทางหลวงหมายเลข 1 เป็นสายประธานมีปริมาณจราจรหนาแน่น สายทางดังกล่าวมีบางช่วงที่ยังเป็นทาง 2 ช่องจราจร(7/12) ลักษณะเป็นคอขวดเห็นควรขยายปรับปรุงให้เป็นทาง 4 ช่องจราจร เพื่อรองรับ ปริมาณจราจรที่มากขึ้นและอำนวยความสะดวกต่อผู้ใช้เส้นทาง</a:t>
            </a:r>
          </a:p>
        </p:txBody>
      </p:sp>
      <p:sp>
        <p:nvSpPr>
          <p:cNvPr id="5" name="รูปแบบอิสระ 4"/>
          <p:cNvSpPr/>
          <p:nvPr/>
        </p:nvSpPr>
        <p:spPr>
          <a:xfrm>
            <a:off x="308758" y="1435519"/>
            <a:ext cx="3752603" cy="2091452"/>
          </a:xfrm>
          <a:custGeom>
            <a:avLst/>
            <a:gdLst>
              <a:gd name="connsiteX0" fmla="*/ 3752603 w 3752603"/>
              <a:gd name="connsiteY0" fmla="*/ 975172 h 2091452"/>
              <a:gd name="connsiteX1" fmla="*/ 3586348 w 3752603"/>
              <a:gd name="connsiteY1" fmla="*/ 963297 h 2091452"/>
              <a:gd name="connsiteX2" fmla="*/ 3515097 w 3752603"/>
              <a:gd name="connsiteY2" fmla="*/ 927671 h 2091452"/>
              <a:gd name="connsiteX3" fmla="*/ 3479471 w 3752603"/>
              <a:gd name="connsiteY3" fmla="*/ 915795 h 2091452"/>
              <a:gd name="connsiteX4" fmla="*/ 3431969 w 3752603"/>
              <a:gd name="connsiteY4" fmla="*/ 868294 h 2091452"/>
              <a:gd name="connsiteX5" fmla="*/ 3420094 w 3752603"/>
              <a:gd name="connsiteY5" fmla="*/ 832668 h 2091452"/>
              <a:gd name="connsiteX6" fmla="*/ 3384468 w 3752603"/>
              <a:gd name="connsiteY6" fmla="*/ 808917 h 2091452"/>
              <a:gd name="connsiteX7" fmla="*/ 3336967 w 3752603"/>
              <a:gd name="connsiteY7" fmla="*/ 642663 h 2091452"/>
              <a:gd name="connsiteX8" fmla="*/ 3289465 w 3752603"/>
              <a:gd name="connsiteY8" fmla="*/ 571411 h 2091452"/>
              <a:gd name="connsiteX9" fmla="*/ 3230089 w 3752603"/>
              <a:gd name="connsiteY9" fmla="*/ 500159 h 2091452"/>
              <a:gd name="connsiteX10" fmla="*/ 3158837 w 3752603"/>
              <a:gd name="connsiteY10" fmla="*/ 452658 h 2091452"/>
              <a:gd name="connsiteX11" fmla="*/ 3123211 w 3752603"/>
              <a:gd name="connsiteY11" fmla="*/ 417032 h 2091452"/>
              <a:gd name="connsiteX12" fmla="*/ 3051959 w 3752603"/>
              <a:gd name="connsiteY12" fmla="*/ 393281 h 2091452"/>
              <a:gd name="connsiteX13" fmla="*/ 3016333 w 3752603"/>
              <a:gd name="connsiteY13" fmla="*/ 381406 h 2091452"/>
              <a:gd name="connsiteX14" fmla="*/ 2945081 w 3752603"/>
              <a:gd name="connsiteY14" fmla="*/ 333904 h 2091452"/>
              <a:gd name="connsiteX15" fmla="*/ 2897580 w 3752603"/>
              <a:gd name="connsiteY15" fmla="*/ 262652 h 2091452"/>
              <a:gd name="connsiteX16" fmla="*/ 2826328 w 3752603"/>
              <a:gd name="connsiteY16" fmla="*/ 155775 h 2091452"/>
              <a:gd name="connsiteX17" fmla="*/ 2802577 w 3752603"/>
              <a:gd name="connsiteY17" fmla="*/ 120149 h 2091452"/>
              <a:gd name="connsiteX18" fmla="*/ 2766951 w 3752603"/>
              <a:gd name="connsiteY18" fmla="*/ 96398 h 2091452"/>
              <a:gd name="connsiteX19" fmla="*/ 2755076 w 3752603"/>
              <a:gd name="connsiteY19" fmla="*/ 60772 h 2091452"/>
              <a:gd name="connsiteX20" fmla="*/ 2683824 w 3752603"/>
              <a:gd name="connsiteY20" fmla="*/ 25146 h 2091452"/>
              <a:gd name="connsiteX21" fmla="*/ 2588821 w 3752603"/>
              <a:gd name="connsiteY21" fmla="*/ 13271 h 2091452"/>
              <a:gd name="connsiteX22" fmla="*/ 2517569 w 3752603"/>
              <a:gd name="connsiteY22" fmla="*/ 37021 h 2091452"/>
              <a:gd name="connsiteX23" fmla="*/ 2458193 w 3752603"/>
              <a:gd name="connsiteY23" fmla="*/ 120149 h 2091452"/>
              <a:gd name="connsiteX24" fmla="*/ 2410691 w 3752603"/>
              <a:gd name="connsiteY24" fmla="*/ 227026 h 2091452"/>
              <a:gd name="connsiteX25" fmla="*/ 2363190 w 3752603"/>
              <a:gd name="connsiteY25" fmla="*/ 333904 h 2091452"/>
              <a:gd name="connsiteX26" fmla="*/ 2351315 w 3752603"/>
              <a:gd name="connsiteY26" fmla="*/ 381406 h 2091452"/>
              <a:gd name="connsiteX27" fmla="*/ 2339439 w 3752603"/>
              <a:gd name="connsiteY27" fmla="*/ 642663 h 2091452"/>
              <a:gd name="connsiteX28" fmla="*/ 2256312 w 3752603"/>
              <a:gd name="connsiteY28" fmla="*/ 749541 h 2091452"/>
              <a:gd name="connsiteX29" fmla="*/ 2196936 w 3752603"/>
              <a:gd name="connsiteY29" fmla="*/ 856419 h 2091452"/>
              <a:gd name="connsiteX30" fmla="*/ 2173185 w 3752603"/>
              <a:gd name="connsiteY30" fmla="*/ 892045 h 2091452"/>
              <a:gd name="connsiteX31" fmla="*/ 2137559 w 3752603"/>
              <a:gd name="connsiteY31" fmla="*/ 963297 h 2091452"/>
              <a:gd name="connsiteX32" fmla="*/ 2125684 w 3752603"/>
              <a:gd name="connsiteY32" fmla="*/ 998923 h 2091452"/>
              <a:gd name="connsiteX33" fmla="*/ 2078182 w 3752603"/>
              <a:gd name="connsiteY33" fmla="*/ 1070175 h 2091452"/>
              <a:gd name="connsiteX34" fmla="*/ 2054432 w 3752603"/>
              <a:gd name="connsiteY34" fmla="*/ 1105800 h 2091452"/>
              <a:gd name="connsiteX35" fmla="*/ 2018806 w 3752603"/>
              <a:gd name="connsiteY35" fmla="*/ 1177052 h 2091452"/>
              <a:gd name="connsiteX36" fmla="*/ 1947554 w 3752603"/>
              <a:gd name="connsiteY36" fmla="*/ 1224554 h 2091452"/>
              <a:gd name="connsiteX37" fmla="*/ 1911928 w 3752603"/>
              <a:gd name="connsiteY37" fmla="*/ 1248304 h 2091452"/>
              <a:gd name="connsiteX38" fmla="*/ 1840676 w 3752603"/>
              <a:gd name="connsiteY38" fmla="*/ 1272055 h 2091452"/>
              <a:gd name="connsiteX39" fmla="*/ 1733798 w 3752603"/>
              <a:gd name="connsiteY39" fmla="*/ 1260180 h 2091452"/>
              <a:gd name="connsiteX40" fmla="*/ 1698172 w 3752603"/>
              <a:gd name="connsiteY40" fmla="*/ 1248304 h 2091452"/>
              <a:gd name="connsiteX41" fmla="*/ 1638795 w 3752603"/>
              <a:gd name="connsiteY41" fmla="*/ 1177052 h 2091452"/>
              <a:gd name="connsiteX42" fmla="*/ 1603169 w 3752603"/>
              <a:gd name="connsiteY42" fmla="*/ 1153302 h 2091452"/>
              <a:gd name="connsiteX43" fmla="*/ 1567543 w 3752603"/>
              <a:gd name="connsiteY43" fmla="*/ 1117676 h 2091452"/>
              <a:gd name="connsiteX44" fmla="*/ 1496291 w 3752603"/>
              <a:gd name="connsiteY44" fmla="*/ 1093925 h 2091452"/>
              <a:gd name="connsiteX45" fmla="*/ 1460665 w 3752603"/>
              <a:gd name="connsiteY45" fmla="*/ 1082050 h 2091452"/>
              <a:gd name="connsiteX46" fmla="*/ 1389413 w 3752603"/>
              <a:gd name="connsiteY46" fmla="*/ 1117676 h 2091452"/>
              <a:gd name="connsiteX47" fmla="*/ 1330037 w 3752603"/>
              <a:gd name="connsiteY47" fmla="*/ 1165177 h 2091452"/>
              <a:gd name="connsiteX48" fmla="*/ 1282536 w 3752603"/>
              <a:gd name="connsiteY48" fmla="*/ 1224554 h 2091452"/>
              <a:gd name="connsiteX49" fmla="*/ 1235034 w 3752603"/>
              <a:gd name="connsiteY49" fmla="*/ 1283930 h 2091452"/>
              <a:gd name="connsiteX50" fmla="*/ 1223159 w 3752603"/>
              <a:gd name="connsiteY50" fmla="*/ 1319556 h 2091452"/>
              <a:gd name="connsiteX51" fmla="*/ 1175658 w 3752603"/>
              <a:gd name="connsiteY51" fmla="*/ 1390808 h 2091452"/>
              <a:gd name="connsiteX52" fmla="*/ 1163782 w 3752603"/>
              <a:gd name="connsiteY52" fmla="*/ 1426434 h 2091452"/>
              <a:gd name="connsiteX53" fmla="*/ 1092530 w 3752603"/>
              <a:gd name="connsiteY53" fmla="*/ 1450185 h 2091452"/>
              <a:gd name="connsiteX54" fmla="*/ 997528 w 3752603"/>
              <a:gd name="connsiteY54" fmla="*/ 1557063 h 2091452"/>
              <a:gd name="connsiteX55" fmla="*/ 985652 w 3752603"/>
              <a:gd name="connsiteY55" fmla="*/ 1592689 h 2091452"/>
              <a:gd name="connsiteX56" fmla="*/ 914400 w 3752603"/>
              <a:gd name="connsiteY56" fmla="*/ 1699567 h 2091452"/>
              <a:gd name="connsiteX57" fmla="*/ 890650 w 3752603"/>
              <a:gd name="connsiteY57" fmla="*/ 1735193 h 2091452"/>
              <a:gd name="connsiteX58" fmla="*/ 855024 w 3752603"/>
              <a:gd name="connsiteY58" fmla="*/ 1747068 h 2091452"/>
              <a:gd name="connsiteX59" fmla="*/ 819398 w 3752603"/>
              <a:gd name="connsiteY59" fmla="*/ 1770819 h 2091452"/>
              <a:gd name="connsiteX60" fmla="*/ 748146 w 3752603"/>
              <a:gd name="connsiteY60" fmla="*/ 1794569 h 2091452"/>
              <a:gd name="connsiteX61" fmla="*/ 712520 w 3752603"/>
              <a:gd name="connsiteY61" fmla="*/ 1806445 h 2091452"/>
              <a:gd name="connsiteX62" fmla="*/ 570016 w 3752603"/>
              <a:gd name="connsiteY62" fmla="*/ 1853946 h 2091452"/>
              <a:gd name="connsiteX63" fmla="*/ 463138 w 3752603"/>
              <a:gd name="connsiteY63" fmla="*/ 1889572 h 2091452"/>
              <a:gd name="connsiteX64" fmla="*/ 427512 w 3752603"/>
              <a:gd name="connsiteY64" fmla="*/ 1901447 h 2091452"/>
              <a:gd name="connsiteX65" fmla="*/ 391886 w 3752603"/>
              <a:gd name="connsiteY65" fmla="*/ 1925198 h 2091452"/>
              <a:gd name="connsiteX66" fmla="*/ 296884 w 3752603"/>
              <a:gd name="connsiteY66" fmla="*/ 1948949 h 2091452"/>
              <a:gd name="connsiteX67" fmla="*/ 178130 w 3752603"/>
              <a:gd name="connsiteY67" fmla="*/ 2008325 h 2091452"/>
              <a:gd name="connsiteX68" fmla="*/ 83128 w 3752603"/>
              <a:gd name="connsiteY68" fmla="*/ 2055826 h 2091452"/>
              <a:gd name="connsiteX69" fmla="*/ 0 w 3752603"/>
              <a:gd name="connsiteY69" fmla="*/ 2091452 h 209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3752603" h="2091452">
                <a:moveTo>
                  <a:pt x="3752603" y="975172"/>
                </a:moveTo>
                <a:cubicBezTo>
                  <a:pt x="3697185" y="971214"/>
                  <a:pt x="3641527" y="969789"/>
                  <a:pt x="3586348" y="963297"/>
                </a:cubicBezTo>
                <a:cubicBezTo>
                  <a:pt x="3547321" y="958705"/>
                  <a:pt x="3549579" y="944912"/>
                  <a:pt x="3515097" y="927671"/>
                </a:cubicBezTo>
                <a:cubicBezTo>
                  <a:pt x="3503901" y="922073"/>
                  <a:pt x="3491346" y="919754"/>
                  <a:pt x="3479471" y="915795"/>
                </a:cubicBezTo>
                <a:cubicBezTo>
                  <a:pt x="3447801" y="820790"/>
                  <a:pt x="3495306" y="931631"/>
                  <a:pt x="3431969" y="868294"/>
                </a:cubicBezTo>
                <a:cubicBezTo>
                  <a:pt x="3423118" y="859443"/>
                  <a:pt x="3427914" y="842443"/>
                  <a:pt x="3420094" y="832668"/>
                </a:cubicBezTo>
                <a:cubicBezTo>
                  <a:pt x="3411178" y="821523"/>
                  <a:pt x="3396343" y="816834"/>
                  <a:pt x="3384468" y="808917"/>
                </a:cubicBezTo>
                <a:cubicBezTo>
                  <a:pt x="3381302" y="796254"/>
                  <a:pt x="3350594" y="663103"/>
                  <a:pt x="3336967" y="642663"/>
                </a:cubicBezTo>
                <a:lnTo>
                  <a:pt x="3289465" y="571411"/>
                </a:lnTo>
                <a:cubicBezTo>
                  <a:pt x="3268352" y="539742"/>
                  <a:pt x="3261742" y="524778"/>
                  <a:pt x="3230089" y="500159"/>
                </a:cubicBezTo>
                <a:cubicBezTo>
                  <a:pt x="3207557" y="482634"/>
                  <a:pt x="3179021" y="472842"/>
                  <a:pt x="3158837" y="452658"/>
                </a:cubicBezTo>
                <a:cubicBezTo>
                  <a:pt x="3146962" y="440783"/>
                  <a:pt x="3137892" y="425188"/>
                  <a:pt x="3123211" y="417032"/>
                </a:cubicBezTo>
                <a:cubicBezTo>
                  <a:pt x="3101326" y="404874"/>
                  <a:pt x="3075710" y="401198"/>
                  <a:pt x="3051959" y="393281"/>
                </a:cubicBezTo>
                <a:lnTo>
                  <a:pt x="3016333" y="381406"/>
                </a:lnTo>
                <a:cubicBezTo>
                  <a:pt x="2992582" y="365572"/>
                  <a:pt x="2954107" y="360984"/>
                  <a:pt x="2945081" y="333904"/>
                </a:cubicBezTo>
                <a:cubicBezTo>
                  <a:pt x="2922371" y="265771"/>
                  <a:pt x="2949470" y="329367"/>
                  <a:pt x="2897580" y="262652"/>
                </a:cubicBezTo>
                <a:cubicBezTo>
                  <a:pt x="2897573" y="262644"/>
                  <a:pt x="2838207" y="173593"/>
                  <a:pt x="2826328" y="155775"/>
                </a:cubicBezTo>
                <a:cubicBezTo>
                  <a:pt x="2818411" y="143900"/>
                  <a:pt x="2814452" y="128066"/>
                  <a:pt x="2802577" y="120149"/>
                </a:cubicBezTo>
                <a:lnTo>
                  <a:pt x="2766951" y="96398"/>
                </a:lnTo>
                <a:cubicBezTo>
                  <a:pt x="2762993" y="84523"/>
                  <a:pt x="2762896" y="70547"/>
                  <a:pt x="2755076" y="60772"/>
                </a:cubicBezTo>
                <a:cubicBezTo>
                  <a:pt x="2738333" y="39843"/>
                  <a:pt x="2707294" y="32969"/>
                  <a:pt x="2683824" y="25146"/>
                </a:cubicBezTo>
                <a:cubicBezTo>
                  <a:pt x="2635420" y="-7124"/>
                  <a:pt x="2656514" y="-5191"/>
                  <a:pt x="2588821" y="13271"/>
                </a:cubicBezTo>
                <a:cubicBezTo>
                  <a:pt x="2564668" y="19858"/>
                  <a:pt x="2517569" y="37021"/>
                  <a:pt x="2517569" y="37021"/>
                </a:cubicBezTo>
                <a:cubicBezTo>
                  <a:pt x="2489861" y="120148"/>
                  <a:pt x="2517569" y="100356"/>
                  <a:pt x="2458193" y="120149"/>
                </a:cubicBezTo>
                <a:cubicBezTo>
                  <a:pt x="2429929" y="204940"/>
                  <a:pt x="2448329" y="170570"/>
                  <a:pt x="2410691" y="227026"/>
                </a:cubicBezTo>
                <a:cubicBezTo>
                  <a:pt x="2382428" y="311818"/>
                  <a:pt x="2400828" y="277447"/>
                  <a:pt x="2363190" y="333904"/>
                </a:cubicBezTo>
                <a:cubicBezTo>
                  <a:pt x="2359232" y="349738"/>
                  <a:pt x="2352567" y="365133"/>
                  <a:pt x="2351315" y="381406"/>
                </a:cubicBezTo>
                <a:cubicBezTo>
                  <a:pt x="2344629" y="468325"/>
                  <a:pt x="2354764" y="556845"/>
                  <a:pt x="2339439" y="642663"/>
                </a:cubicBezTo>
                <a:cubicBezTo>
                  <a:pt x="2333263" y="677248"/>
                  <a:pt x="2282328" y="723525"/>
                  <a:pt x="2256312" y="749541"/>
                </a:cubicBezTo>
                <a:cubicBezTo>
                  <a:pt x="2235411" y="812246"/>
                  <a:pt x="2251380" y="774753"/>
                  <a:pt x="2196936" y="856419"/>
                </a:cubicBezTo>
                <a:lnTo>
                  <a:pt x="2173185" y="892045"/>
                </a:lnTo>
                <a:cubicBezTo>
                  <a:pt x="2143337" y="981592"/>
                  <a:pt x="2183600" y="871214"/>
                  <a:pt x="2137559" y="963297"/>
                </a:cubicBezTo>
                <a:cubicBezTo>
                  <a:pt x="2131961" y="974493"/>
                  <a:pt x="2131763" y="987981"/>
                  <a:pt x="2125684" y="998923"/>
                </a:cubicBezTo>
                <a:cubicBezTo>
                  <a:pt x="2111821" y="1023876"/>
                  <a:pt x="2094016" y="1046424"/>
                  <a:pt x="2078182" y="1070175"/>
                </a:cubicBezTo>
                <a:cubicBezTo>
                  <a:pt x="2070265" y="1082050"/>
                  <a:pt x="2058945" y="1092260"/>
                  <a:pt x="2054432" y="1105800"/>
                </a:cubicBezTo>
                <a:cubicBezTo>
                  <a:pt x="2045961" y="1131211"/>
                  <a:pt x="2040471" y="1158095"/>
                  <a:pt x="2018806" y="1177052"/>
                </a:cubicBezTo>
                <a:cubicBezTo>
                  <a:pt x="1997324" y="1195849"/>
                  <a:pt x="1971305" y="1208720"/>
                  <a:pt x="1947554" y="1224554"/>
                </a:cubicBezTo>
                <a:cubicBezTo>
                  <a:pt x="1935679" y="1232471"/>
                  <a:pt x="1925468" y="1243791"/>
                  <a:pt x="1911928" y="1248304"/>
                </a:cubicBezTo>
                <a:lnTo>
                  <a:pt x="1840676" y="1272055"/>
                </a:lnTo>
                <a:cubicBezTo>
                  <a:pt x="1805050" y="1268097"/>
                  <a:pt x="1769156" y="1266073"/>
                  <a:pt x="1733798" y="1260180"/>
                </a:cubicBezTo>
                <a:cubicBezTo>
                  <a:pt x="1721451" y="1258122"/>
                  <a:pt x="1708587" y="1255248"/>
                  <a:pt x="1698172" y="1248304"/>
                </a:cubicBezTo>
                <a:cubicBezTo>
                  <a:pt x="1639806" y="1209393"/>
                  <a:pt x="1682611" y="1220867"/>
                  <a:pt x="1638795" y="1177052"/>
                </a:cubicBezTo>
                <a:cubicBezTo>
                  <a:pt x="1628703" y="1166960"/>
                  <a:pt x="1614133" y="1162439"/>
                  <a:pt x="1603169" y="1153302"/>
                </a:cubicBezTo>
                <a:cubicBezTo>
                  <a:pt x="1590267" y="1142551"/>
                  <a:pt x="1582224" y="1125832"/>
                  <a:pt x="1567543" y="1117676"/>
                </a:cubicBezTo>
                <a:cubicBezTo>
                  <a:pt x="1545658" y="1105518"/>
                  <a:pt x="1520042" y="1101842"/>
                  <a:pt x="1496291" y="1093925"/>
                </a:cubicBezTo>
                <a:lnTo>
                  <a:pt x="1460665" y="1082050"/>
                </a:lnTo>
                <a:cubicBezTo>
                  <a:pt x="1431689" y="1091708"/>
                  <a:pt x="1412434" y="1094655"/>
                  <a:pt x="1389413" y="1117676"/>
                </a:cubicBezTo>
                <a:cubicBezTo>
                  <a:pt x="1335699" y="1171391"/>
                  <a:pt x="1399393" y="1142059"/>
                  <a:pt x="1330037" y="1165177"/>
                </a:cubicBezTo>
                <a:cubicBezTo>
                  <a:pt x="1300186" y="1254725"/>
                  <a:pt x="1343924" y="1147818"/>
                  <a:pt x="1282536" y="1224554"/>
                </a:cubicBezTo>
                <a:cubicBezTo>
                  <a:pt x="1216986" y="1306492"/>
                  <a:pt x="1337126" y="1215870"/>
                  <a:pt x="1235034" y="1283930"/>
                </a:cubicBezTo>
                <a:cubicBezTo>
                  <a:pt x="1231076" y="1295805"/>
                  <a:pt x="1229238" y="1308614"/>
                  <a:pt x="1223159" y="1319556"/>
                </a:cubicBezTo>
                <a:cubicBezTo>
                  <a:pt x="1209297" y="1344509"/>
                  <a:pt x="1184685" y="1363728"/>
                  <a:pt x="1175658" y="1390808"/>
                </a:cubicBezTo>
                <a:cubicBezTo>
                  <a:pt x="1171699" y="1402683"/>
                  <a:pt x="1173968" y="1419158"/>
                  <a:pt x="1163782" y="1426434"/>
                </a:cubicBezTo>
                <a:cubicBezTo>
                  <a:pt x="1143410" y="1440986"/>
                  <a:pt x="1092530" y="1450185"/>
                  <a:pt x="1092530" y="1450185"/>
                </a:cubicBezTo>
                <a:cubicBezTo>
                  <a:pt x="1061052" y="1481663"/>
                  <a:pt x="1018720" y="1514678"/>
                  <a:pt x="997528" y="1557063"/>
                </a:cubicBezTo>
                <a:cubicBezTo>
                  <a:pt x="991930" y="1568259"/>
                  <a:pt x="991731" y="1581747"/>
                  <a:pt x="985652" y="1592689"/>
                </a:cubicBezTo>
                <a:cubicBezTo>
                  <a:pt x="985644" y="1592704"/>
                  <a:pt x="926280" y="1681747"/>
                  <a:pt x="914400" y="1699567"/>
                </a:cubicBezTo>
                <a:cubicBezTo>
                  <a:pt x="906483" y="1711442"/>
                  <a:pt x="904190" y="1730680"/>
                  <a:pt x="890650" y="1735193"/>
                </a:cubicBezTo>
                <a:lnTo>
                  <a:pt x="855024" y="1747068"/>
                </a:lnTo>
                <a:cubicBezTo>
                  <a:pt x="843149" y="1754985"/>
                  <a:pt x="832440" y="1765022"/>
                  <a:pt x="819398" y="1770819"/>
                </a:cubicBezTo>
                <a:cubicBezTo>
                  <a:pt x="796520" y="1780987"/>
                  <a:pt x="771897" y="1786652"/>
                  <a:pt x="748146" y="1794569"/>
                </a:cubicBezTo>
                <a:lnTo>
                  <a:pt x="712520" y="1806445"/>
                </a:lnTo>
                <a:lnTo>
                  <a:pt x="570016" y="1853946"/>
                </a:lnTo>
                <a:lnTo>
                  <a:pt x="463138" y="1889572"/>
                </a:lnTo>
                <a:lnTo>
                  <a:pt x="427512" y="1901447"/>
                </a:lnTo>
                <a:cubicBezTo>
                  <a:pt x="415637" y="1909364"/>
                  <a:pt x="405250" y="1920187"/>
                  <a:pt x="391886" y="1925198"/>
                </a:cubicBezTo>
                <a:cubicBezTo>
                  <a:pt x="359479" y="1937351"/>
                  <a:pt x="327319" y="1932040"/>
                  <a:pt x="296884" y="1948949"/>
                </a:cubicBezTo>
                <a:cubicBezTo>
                  <a:pt x="181207" y="2013214"/>
                  <a:pt x="270961" y="1985118"/>
                  <a:pt x="178130" y="2008325"/>
                </a:cubicBezTo>
                <a:cubicBezTo>
                  <a:pt x="146463" y="2024159"/>
                  <a:pt x="116716" y="2044630"/>
                  <a:pt x="83128" y="2055826"/>
                </a:cubicBezTo>
                <a:cubicBezTo>
                  <a:pt x="6565" y="2081347"/>
                  <a:pt x="29579" y="2061875"/>
                  <a:pt x="0" y="2091452"/>
                </a:cubicBezTo>
              </a:path>
            </a:pathLst>
          </a:custGeom>
          <a:noFill/>
          <a:ln w="127000" cmpd="sng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68" y="3830547"/>
            <a:ext cx="3497052" cy="262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1288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4" grpId="0" uiExpand="1" build="p"/>
      <p:bldP spid="21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" t="12362" r="8187" b="15833"/>
          <a:stretch/>
        </p:blipFill>
        <p:spPr>
          <a:xfrm>
            <a:off x="557319" y="1340768"/>
            <a:ext cx="7975121" cy="5327845"/>
          </a:xfrm>
          <a:prstGeom prst="rect">
            <a:avLst/>
          </a:prstGeom>
          <a:ln>
            <a:solidFill>
              <a:srgbClr val="FF3300"/>
            </a:solidFill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59" y="112540"/>
            <a:ext cx="1082257" cy="10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87625" y="117989"/>
            <a:ext cx="7848871" cy="95410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b="1" cap="all" dirty="0" smtClean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แผนผังแสดงช่วง กม. ที่ เป็นช่วงคอขวด</a:t>
            </a:r>
            <a:endParaRPr lang="th-TH" b="1" cap="all" dirty="0" smtClean="0">
              <a:ln w="9000" cmpd="sng">
                <a:solidFill>
                  <a:srgbClr val="39639D">
                    <a:shade val="50000"/>
                    <a:satMod val="12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th-TH" b="1" cap="all" dirty="0" smtClean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ทาง</a:t>
            </a:r>
            <a:r>
              <a:rPr lang="th-TH" b="1" cap="all" dirty="0" smtClean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หลวงหมายเลข </a:t>
            </a:r>
            <a:r>
              <a:rPr lang="th-TH" b="1" cap="all" dirty="0" smtClean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  ลำพยนต์ - ตาคลี</a:t>
            </a:r>
            <a:endParaRPr lang="en-US" b="1" cap="all" dirty="0">
              <a:ln w="9000" cmpd="sng">
                <a:solidFill>
                  <a:srgbClr val="39639D">
                    <a:shade val="50000"/>
                    <a:satMod val="12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726522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7"/>
          <p:cNvSpPr txBox="1">
            <a:spLocks noChangeArrowheads="1"/>
          </p:cNvSpPr>
          <p:nvPr/>
        </p:nvSpPr>
        <p:spPr bwMode="gray">
          <a:xfrm>
            <a:off x="2212975" y="2630488"/>
            <a:ext cx="18415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th-TH">
              <a:solidFill>
                <a:prstClr val="black"/>
              </a:solidFill>
            </a:endParaRPr>
          </a:p>
        </p:txBody>
      </p:sp>
      <p:pic>
        <p:nvPicPr>
          <p:cNvPr id="1331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59" y="112540"/>
            <a:ext cx="1082257" cy="10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457890"/>
            <a:ext cx="9107488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20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แขวงทางหลวงนครสวรรค์ที่ 2 (ตากฟ้า)        สำนักงานทางหลวงที่ 11          กรมทางหลวง           กระทรวงคมนาคม</a:t>
            </a:r>
            <a:endParaRPr lang="en-US" sz="2000" b="1" cap="all" dirty="0">
              <a:ln w="9000" cmpd="sng">
                <a:solidFill>
                  <a:srgbClr val="39639D">
                    <a:shade val="50000"/>
                    <a:satMod val="12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5" y="117989"/>
            <a:ext cx="7848871" cy="95410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b="1" cap="all" dirty="0" smtClean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แนวคิดและแผนการพัฒนา/ปรับปรุง/บำรุงรักษาโครงข่ายทางหลวง</a:t>
            </a:r>
          </a:p>
          <a:p>
            <a:pPr algn="ctr">
              <a:defRPr/>
            </a:pPr>
            <a:r>
              <a:rPr lang="th-TH" b="1" cap="all" dirty="0" smtClean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8. โครงข่ายทางหลวงอื่นๆที่จังหวัดให้ความสำคัญ ทางหลวงหมายเลข 11</a:t>
            </a:r>
            <a:endParaRPr lang="en-US" b="1" cap="all" dirty="0">
              <a:ln w="9000" cmpd="sng">
                <a:solidFill>
                  <a:srgbClr val="39639D">
                    <a:shade val="50000"/>
                    <a:satMod val="12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4720" y="1228448"/>
            <a:ext cx="4841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prstClr val="black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โครงการบูรณะทางหลวงสายหลัก</a:t>
            </a:r>
            <a:endParaRPr lang="th-TH" sz="2400" dirty="0" smtClean="0">
              <a:solidFill>
                <a:srgbClr val="0070C0"/>
              </a:solidFill>
              <a:latin typeface="Angsana News" panose="02020603050405020304" pitchFamily="18" charset="-34"/>
              <a:cs typeface="Angsana News" panose="02020603050405020304" pitchFamily="18" charset="-34"/>
            </a:endParaRPr>
          </a:p>
          <a:p>
            <a:r>
              <a:rPr lang="th-TH" sz="2400" dirty="0" smtClean="0">
                <a:solidFill>
                  <a:srgbClr val="9900CC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บนทางหลวงหมายเลข 11 ช่องแค - หนองกลับ</a:t>
            </a:r>
          </a:p>
          <a:p>
            <a:r>
              <a:rPr lang="th-TH" sz="2400" dirty="0" smtClean="0">
                <a:solidFill>
                  <a:srgbClr val="9900CC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จำนวน 13 แห่ง</a:t>
            </a:r>
          </a:p>
          <a:p>
            <a:pPr marL="184150" indent="-184150">
              <a:buFontTx/>
              <a:buAutoNum type="arabicPeriod"/>
            </a:pPr>
            <a:r>
              <a:rPr lang="th-TH" sz="2400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กม.14+600-116+345 เป็นตอนๆ</a:t>
            </a:r>
            <a:br>
              <a:rPr lang="th-TH" sz="2400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</a:br>
            <a:r>
              <a:rPr lang="th-TH" sz="2400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ระยะทาง 47.330 กม. </a:t>
            </a:r>
            <a:r>
              <a:rPr lang="th-TH" sz="2400" dirty="0" err="1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งป</a:t>
            </a:r>
            <a:r>
              <a:rPr lang="th-TH" sz="2400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ม. 478.100 ลบ.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83968" y="3434224"/>
            <a:ext cx="4725144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prstClr val="black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วัตถุประสงค์ของโครงการ</a:t>
            </a:r>
          </a:p>
          <a:p>
            <a:pPr algn="just" defTabSz="542925"/>
            <a:r>
              <a:rPr lang="th-TH" sz="2400" dirty="0" smtClean="0">
                <a:solidFill>
                  <a:srgbClr val="9900CC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	เพื่อแก้ไขปัญหาการจราจรติดขัดช่วงเทศกาลในตัวเมืองนครสวรรค์ที่มุ่งสู่ภาคเหนือและกลับสู่กรุงเทพ อีกทั้งเป็นการขนส่งสินค้าทางการเกษตรและอุตสาหกรรม</a:t>
            </a:r>
          </a:p>
        </p:txBody>
      </p:sp>
      <p:pic>
        <p:nvPicPr>
          <p:cNvPr id="15" name="รูปภาพ 1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84" t="14660" r="26207" b="20809"/>
          <a:stretch/>
        </p:blipFill>
        <p:spPr>
          <a:xfrm>
            <a:off x="251520" y="1158721"/>
            <a:ext cx="3816423" cy="5299169"/>
          </a:xfrm>
          <a:prstGeom prst="rect">
            <a:avLst/>
          </a:prstGeom>
        </p:spPr>
      </p:pic>
      <p:sp>
        <p:nvSpPr>
          <p:cNvPr id="16" name="รูปแบบอิสระ 15"/>
          <p:cNvSpPr/>
          <p:nvPr/>
        </p:nvSpPr>
        <p:spPr>
          <a:xfrm>
            <a:off x="540689" y="1280160"/>
            <a:ext cx="2863349" cy="5049078"/>
          </a:xfrm>
          <a:custGeom>
            <a:avLst/>
            <a:gdLst>
              <a:gd name="connsiteX0" fmla="*/ 0 w 2863349"/>
              <a:gd name="connsiteY0" fmla="*/ 5049078 h 5049078"/>
              <a:gd name="connsiteX1" fmla="*/ 39756 w 2863349"/>
              <a:gd name="connsiteY1" fmla="*/ 5033176 h 5049078"/>
              <a:gd name="connsiteX2" fmla="*/ 87464 w 2863349"/>
              <a:gd name="connsiteY2" fmla="*/ 5001370 h 5049078"/>
              <a:gd name="connsiteX3" fmla="*/ 103367 w 2863349"/>
              <a:gd name="connsiteY3" fmla="*/ 4977517 h 5049078"/>
              <a:gd name="connsiteX4" fmla="*/ 135172 w 2863349"/>
              <a:gd name="connsiteY4" fmla="*/ 4969565 h 5049078"/>
              <a:gd name="connsiteX5" fmla="*/ 182880 w 2863349"/>
              <a:gd name="connsiteY5" fmla="*/ 4953663 h 5049078"/>
              <a:gd name="connsiteX6" fmla="*/ 206734 w 2863349"/>
              <a:gd name="connsiteY6" fmla="*/ 4945711 h 5049078"/>
              <a:gd name="connsiteX7" fmla="*/ 230588 w 2863349"/>
              <a:gd name="connsiteY7" fmla="*/ 4937760 h 5049078"/>
              <a:gd name="connsiteX8" fmla="*/ 302149 w 2863349"/>
              <a:gd name="connsiteY8" fmla="*/ 4905955 h 5049078"/>
              <a:gd name="connsiteX9" fmla="*/ 326003 w 2863349"/>
              <a:gd name="connsiteY9" fmla="*/ 4898003 h 5049078"/>
              <a:gd name="connsiteX10" fmla="*/ 349857 w 2863349"/>
              <a:gd name="connsiteY10" fmla="*/ 4890052 h 5049078"/>
              <a:gd name="connsiteX11" fmla="*/ 397565 w 2863349"/>
              <a:gd name="connsiteY11" fmla="*/ 4866198 h 5049078"/>
              <a:gd name="connsiteX12" fmla="*/ 421419 w 2863349"/>
              <a:gd name="connsiteY12" fmla="*/ 4850296 h 5049078"/>
              <a:gd name="connsiteX13" fmla="*/ 445273 w 2863349"/>
              <a:gd name="connsiteY13" fmla="*/ 4842344 h 5049078"/>
              <a:gd name="connsiteX14" fmla="*/ 516834 w 2863349"/>
              <a:gd name="connsiteY14" fmla="*/ 4786685 h 5049078"/>
              <a:gd name="connsiteX15" fmla="*/ 540688 w 2863349"/>
              <a:gd name="connsiteY15" fmla="*/ 4770783 h 5049078"/>
              <a:gd name="connsiteX16" fmla="*/ 588396 w 2863349"/>
              <a:gd name="connsiteY16" fmla="*/ 4723075 h 5049078"/>
              <a:gd name="connsiteX17" fmla="*/ 604299 w 2863349"/>
              <a:gd name="connsiteY17" fmla="*/ 4699221 h 5049078"/>
              <a:gd name="connsiteX18" fmla="*/ 652007 w 2863349"/>
              <a:gd name="connsiteY18" fmla="*/ 4667416 h 5049078"/>
              <a:gd name="connsiteX19" fmla="*/ 675861 w 2863349"/>
              <a:gd name="connsiteY19" fmla="*/ 4651513 h 5049078"/>
              <a:gd name="connsiteX20" fmla="*/ 691763 w 2863349"/>
              <a:gd name="connsiteY20" fmla="*/ 4627659 h 5049078"/>
              <a:gd name="connsiteX21" fmla="*/ 715617 w 2863349"/>
              <a:gd name="connsiteY21" fmla="*/ 4619708 h 5049078"/>
              <a:gd name="connsiteX22" fmla="*/ 763325 w 2863349"/>
              <a:gd name="connsiteY22" fmla="*/ 4595854 h 5049078"/>
              <a:gd name="connsiteX23" fmla="*/ 787179 w 2863349"/>
              <a:gd name="connsiteY23" fmla="*/ 4579951 h 5049078"/>
              <a:gd name="connsiteX24" fmla="*/ 811033 w 2863349"/>
              <a:gd name="connsiteY24" fmla="*/ 4572000 h 5049078"/>
              <a:gd name="connsiteX25" fmla="*/ 834887 w 2863349"/>
              <a:gd name="connsiteY25" fmla="*/ 4548146 h 5049078"/>
              <a:gd name="connsiteX26" fmla="*/ 850789 w 2863349"/>
              <a:gd name="connsiteY26" fmla="*/ 4524292 h 5049078"/>
              <a:gd name="connsiteX27" fmla="*/ 874643 w 2863349"/>
              <a:gd name="connsiteY27" fmla="*/ 4516341 h 5049078"/>
              <a:gd name="connsiteX28" fmla="*/ 906448 w 2863349"/>
              <a:gd name="connsiteY28" fmla="*/ 4476584 h 5049078"/>
              <a:gd name="connsiteX29" fmla="*/ 914400 w 2863349"/>
              <a:gd name="connsiteY29" fmla="*/ 4452730 h 5049078"/>
              <a:gd name="connsiteX30" fmla="*/ 970059 w 2863349"/>
              <a:gd name="connsiteY30" fmla="*/ 4436828 h 5049078"/>
              <a:gd name="connsiteX31" fmla="*/ 993913 w 2863349"/>
              <a:gd name="connsiteY31" fmla="*/ 4420925 h 5049078"/>
              <a:gd name="connsiteX32" fmla="*/ 1017767 w 2863349"/>
              <a:gd name="connsiteY32" fmla="*/ 4412974 h 5049078"/>
              <a:gd name="connsiteX33" fmla="*/ 1033669 w 2863349"/>
              <a:gd name="connsiteY33" fmla="*/ 4389120 h 5049078"/>
              <a:gd name="connsiteX34" fmla="*/ 1057523 w 2863349"/>
              <a:gd name="connsiteY34" fmla="*/ 4373217 h 5049078"/>
              <a:gd name="connsiteX35" fmla="*/ 1105231 w 2863349"/>
              <a:gd name="connsiteY35" fmla="*/ 4325510 h 5049078"/>
              <a:gd name="connsiteX36" fmla="*/ 1129085 w 2863349"/>
              <a:gd name="connsiteY36" fmla="*/ 4269850 h 5049078"/>
              <a:gd name="connsiteX37" fmla="*/ 1152939 w 2863349"/>
              <a:gd name="connsiteY37" fmla="*/ 4222143 h 5049078"/>
              <a:gd name="connsiteX38" fmla="*/ 1168841 w 2863349"/>
              <a:gd name="connsiteY38" fmla="*/ 4071068 h 5049078"/>
              <a:gd name="connsiteX39" fmla="*/ 1192695 w 2863349"/>
              <a:gd name="connsiteY39" fmla="*/ 3896139 h 5049078"/>
              <a:gd name="connsiteX40" fmla="*/ 1216549 w 2863349"/>
              <a:gd name="connsiteY40" fmla="*/ 3800723 h 5049078"/>
              <a:gd name="connsiteX41" fmla="*/ 1240403 w 2863349"/>
              <a:gd name="connsiteY41" fmla="*/ 3753016 h 5049078"/>
              <a:gd name="connsiteX42" fmla="*/ 1264257 w 2863349"/>
              <a:gd name="connsiteY42" fmla="*/ 3737113 h 5049078"/>
              <a:gd name="connsiteX43" fmla="*/ 1280160 w 2863349"/>
              <a:gd name="connsiteY43" fmla="*/ 3689405 h 5049078"/>
              <a:gd name="connsiteX44" fmla="*/ 1288111 w 2863349"/>
              <a:gd name="connsiteY44" fmla="*/ 3665551 h 5049078"/>
              <a:gd name="connsiteX45" fmla="*/ 1304014 w 2863349"/>
              <a:gd name="connsiteY45" fmla="*/ 3641697 h 5049078"/>
              <a:gd name="connsiteX46" fmla="*/ 1327868 w 2863349"/>
              <a:gd name="connsiteY46" fmla="*/ 3593990 h 5049078"/>
              <a:gd name="connsiteX47" fmla="*/ 1351721 w 2863349"/>
              <a:gd name="connsiteY47" fmla="*/ 3522428 h 5049078"/>
              <a:gd name="connsiteX48" fmla="*/ 1359673 w 2863349"/>
              <a:gd name="connsiteY48" fmla="*/ 3498574 h 5049078"/>
              <a:gd name="connsiteX49" fmla="*/ 1375575 w 2863349"/>
              <a:gd name="connsiteY49" fmla="*/ 3474720 h 5049078"/>
              <a:gd name="connsiteX50" fmla="*/ 1407381 w 2863349"/>
              <a:gd name="connsiteY50" fmla="*/ 3403158 h 5049078"/>
              <a:gd name="connsiteX51" fmla="*/ 1439186 w 2863349"/>
              <a:gd name="connsiteY51" fmla="*/ 3363402 h 5049078"/>
              <a:gd name="connsiteX52" fmla="*/ 1447137 w 2863349"/>
              <a:gd name="connsiteY52" fmla="*/ 3339548 h 5049078"/>
              <a:gd name="connsiteX53" fmla="*/ 1494845 w 2863349"/>
              <a:gd name="connsiteY53" fmla="*/ 3283889 h 5049078"/>
              <a:gd name="connsiteX54" fmla="*/ 1526650 w 2863349"/>
              <a:gd name="connsiteY54" fmla="*/ 3236181 h 5049078"/>
              <a:gd name="connsiteX55" fmla="*/ 1542553 w 2863349"/>
              <a:gd name="connsiteY55" fmla="*/ 3212327 h 5049078"/>
              <a:gd name="connsiteX56" fmla="*/ 1566407 w 2863349"/>
              <a:gd name="connsiteY56" fmla="*/ 3188473 h 5049078"/>
              <a:gd name="connsiteX57" fmla="*/ 1598212 w 2863349"/>
              <a:gd name="connsiteY57" fmla="*/ 3140765 h 5049078"/>
              <a:gd name="connsiteX58" fmla="*/ 1614114 w 2863349"/>
              <a:gd name="connsiteY58" fmla="*/ 3116911 h 5049078"/>
              <a:gd name="connsiteX59" fmla="*/ 1637968 w 2863349"/>
              <a:gd name="connsiteY59" fmla="*/ 3093057 h 5049078"/>
              <a:gd name="connsiteX60" fmla="*/ 1693628 w 2863349"/>
              <a:gd name="connsiteY60" fmla="*/ 3021496 h 5049078"/>
              <a:gd name="connsiteX61" fmla="*/ 1725433 w 2863349"/>
              <a:gd name="connsiteY61" fmla="*/ 2973788 h 5049078"/>
              <a:gd name="connsiteX62" fmla="*/ 1765189 w 2863349"/>
              <a:gd name="connsiteY62" fmla="*/ 2918129 h 5049078"/>
              <a:gd name="connsiteX63" fmla="*/ 1773141 w 2863349"/>
              <a:gd name="connsiteY63" fmla="*/ 2894275 h 5049078"/>
              <a:gd name="connsiteX64" fmla="*/ 1789043 w 2863349"/>
              <a:gd name="connsiteY64" fmla="*/ 2870421 h 5049078"/>
              <a:gd name="connsiteX65" fmla="*/ 1812897 w 2863349"/>
              <a:gd name="connsiteY65" fmla="*/ 2822713 h 5049078"/>
              <a:gd name="connsiteX66" fmla="*/ 1836751 w 2863349"/>
              <a:gd name="connsiteY66" fmla="*/ 2775005 h 5049078"/>
              <a:gd name="connsiteX67" fmla="*/ 1844702 w 2863349"/>
              <a:gd name="connsiteY67" fmla="*/ 2751151 h 5049078"/>
              <a:gd name="connsiteX68" fmla="*/ 1876508 w 2863349"/>
              <a:gd name="connsiteY68" fmla="*/ 2703443 h 5049078"/>
              <a:gd name="connsiteX69" fmla="*/ 1892410 w 2863349"/>
              <a:gd name="connsiteY69" fmla="*/ 2655736 h 5049078"/>
              <a:gd name="connsiteX70" fmla="*/ 1900361 w 2863349"/>
              <a:gd name="connsiteY70" fmla="*/ 2631882 h 5049078"/>
              <a:gd name="connsiteX71" fmla="*/ 1916264 w 2863349"/>
              <a:gd name="connsiteY71" fmla="*/ 2608028 h 5049078"/>
              <a:gd name="connsiteX72" fmla="*/ 1948069 w 2863349"/>
              <a:gd name="connsiteY72" fmla="*/ 2536466 h 5049078"/>
              <a:gd name="connsiteX73" fmla="*/ 1956021 w 2863349"/>
              <a:gd name="connsiteY73" fmla="*/ 2512612 h 5049078"/>
              <a:gd name="connsiteX74" fmla="*/ 1987826 w 2863349"/>
              <a:gd name="connsiteY74" fmla="*/ 2464904 h 5049078"/>
              <a:gd name="connsiteX75" fmla="*/ 2003728 w 2863349"/>
              <a:gd name="connsiteY75" fmla="*/ 2441050 h 5049078"/>
              <a:gd name="connsiteX76" fmla="*/ 2075290 w 2863349"/>
              <a:gd name="connsiteY76" fmla="*/ 2385391 h 5049078"/>
              <a:gd name="connsiteX77" fmla="*/ 2099144 w 2863349"/>
              <a:gd name="connsiteY77" fmla="*/ 2369489 h 5049078"/>
              <a:gd name="connsiteX78" fmla="*/ 2130949 w 2863349"/>
              <a:gd name="connsiteY78" fmla="*/ 2321781 h 5049078"/>
              <a:gd name="connsiteX79" fmla="*/ 2162754 w 2863349"/>
              <a:gd name="connsiteY79" fmla="*/ 2274073 h 5049078"/>
              <a:gd name="connsiteX80" fmla="*/ 2178657 w 2863349"/>
              <a:gd name="connsiteY80" fmla="*/ 2250219 h 5049078"/>
              <a:gd name="connsiteX81" fmla="*/ 2186608 w 2863349"/>
              <a:gd name="connsiteY81" fmla="*/ 2226365 h 5049078"/>
              <a:gd name="connsiteX82" fmla="*/ 2218414 w 2863349"/>
              <a:gd name="connsiteY82" fmla="*/ 2178657 h 5049078"/>
              <a:gd name="connsiteX83" fmla="*/ 2250219 w 2863349"/>
              <a:gd name="connsiteY83" fmla="*/ 2107096 h 5049078"/>
              <a:gd name="connsiteX84" fmla="*/ 2274073 w 2863349"/>
              <a:gd name="connsiteY84" fmla="*/ 2035534 h 5049078"/>
              <a:gd name="connsiteX85" fmla="*/ 2282024 w 2863349"/>
              <a:gd name="connsiteY85" fmla="*/ 2011680 h 5049078"/>
              <a:gd name="connsiteX86" fmla="*/ 2289975 w 2863349"/>
              <a:gd name="connsiteY86" fmla="*/ 1916264 h 5049078"/>
              <a:gd name="connsiteX87" fmla="*/ 2305878 w 2863349"/>
              <a:gd name="connsiteY87" fmla="*/ 1836751 h 5049078"/>
              <a:gd name="connsiteX88" fmla="*/ 2313829 w 2863349"/>
              <a:gd name="connsiteY88" fmla="*/ 1804946 h 5049078"/>
              <a:gd name="connsiteX89" fmla="*/ 2329732 w 2863349"/>
              <a:gd name="connsiteY89" fmla="*/ 1693628 h 5049078"/>
              <a:gd name="connsiteX90" fmla="*/ 2345634 w 2863349"/>
              <a:gd name="connsiteY90" fmla="*/ 1645920 h 5049078"/>
              <a:gd name="connsiteX91" fmla="*/ 2353586 w 2863349"/>
              <a:gd name="connsiteY91" fmla="*/ 1622066 h 5049078"/>
              <a:gd name="connsiteX92" fmla="*/ 2401294 w 2863349"/>
              <a:gd name="connsiteY92" fmla="*/ 1582310 h 5049078"/>
              <a:gd name="connsiteX93" fmla="*/ 2433099 w 2863349"/>
              <a:gd name="connsiteY93" fmla="*/ 1534602 h 5049078"/>
              <a:gd name="connsiteX94" fmla="*/ 2464904 w 2863349"/>
              <a:gd name="connsiteY94" fmla="*/ 1486894 h 5049078"/>
              <a:gd name="connsiteX95" fmla="*/ 2480807 w 2863349"/>
              <a:gd name="connsiteY95" fmla="*/ 1463040 h 5049078"/>
              <a:gd name="connsiteX96" fmla="*/ 2504661 w 2863349"/>
              <a:gd name="connsiteY96" fmla="*/ 1447137 h 5049078"/>
              <a:gd name="connsiteX97" fmla="*/ 2536466 w 2863349"/>
              <a:gd name="connsiteY97" fmla="*/ 1351722 h 5049078"/>
              <a:gd name="connsiteX98" fmla="*/ 2560320 w 2863349"/>
              <a:gd name="connsiteY98" fmla="*/ 1304014 h 5049078"/>
              <a:gd name="connsiteX99" fmla="*/ 2584174 w 2863349"/>
              <a:gd name="connsiteY99" fmla="*/ 1288111 h 5049078"/>
              <a:gd name="connsiteX100" fmla="*/ 2623930 w 2863349"/>
              <a:gd name="connsiteY100" fmla="*/ 1216550 h 5049078"/>
              <a:gd name="connsiteX101" fmla="*/ 2639833 w 2863349"/>
              <a:gd name="connsiteY101" fmla="*/ 1192696 h 5049078"/>
              <a:gd name="connsiteX102" fmla="*/ 2631881 w 2863349"/>
              <a:gd name="connsiteY102" fmla="*/ 1137037 h 5049078"/>
              <a:gd name="connsiteX103" fmla="*/ 2615979 w 2863349"/>
              <a:gd name="connsiteY103" fmla="*/ 1089329 h 5049078"/>
              <a:gd name="connsiteX104" fmla="*/ 2608028 w 2863349"/>
              <a:gd name="connsiteY104" fmla="*/ 1065475 h 5049078"/>
              <a:gd name="connsiteX105" fmla="*/ 2600076 w 2863349"/>
              <a:gd name="connsiteY105" fmla="*/ 1041621 h 5049078"/>
              <a:gd name="connsiteX106" fmla="*/ 2592125 w 2863349"/>
              <a:gd name="connsiteY106" fmla="*/ 1017767 h 5049078"/>
              <a:gd name="connsiteX107" fmla="*/ 2576222 w 2863349"/>
              <a:gd name="connsiteY107" fmla="*/ 993913 h 5049078"/>
              <a:gd name="connsiteX108" fmla="*/ 2560320 w 2863349"/>
              <a:gd name="connsiteY108" fmla="*/ 882595 h 5049078"/>
              <a:gd name="connsiteX109" fmla="*/ 2544417 w 2863349"/>
              <a:gd name="connsiteY109" fmla="*/ 795130 h 5049078"/>
              <a:gd name="connsiteX110" fmla="*/ 2552368 w 2863349"/>
              <a:gd name="connsiteY110" fmla="*/ 524786 h 5049078"/>
              <a:gd name="connsiteX111" fmla="*/ 2560320 w 2863349"/>
              <a:gd name="connsiteY111" fmla="*/ 500932 h 5049078"/>
              <a:gd name="connsiteX112" fmla="*/ 2576222 w 2863349"/>
              <a:gd name="connsiteY112" fmla="*/ 477078 h 5049078"/>
              <a:gd name="connsiteX113" fmla="*/ 2600076 w 2863349"/>
              <a:gd name="connsiteY113" fmla="*/ 429370 h 5049078"/>
              <a:gd name="connsiteX114" fmla="*/ 2671638 w 2863349"/>
              <a:gd name="connsiteY114" fmla="*/ 381663 h 5049078"/>
              <a:gd name="connsiteX115" fmla="*/ 2695492 w 2863349"/>
              <a:gd name="connsiteY115" fmla="*/ 365760 h 5049078"/>
              <a:gd name="connsiteX116" fmla="*/ 2751151 w 2863349"/>
              <a:gd name="connsiteY116" fmla="*/ 294198 h 5049078"/>
              <a:gd name="connsiteX117" fmla="*/ 2782956 w 2863349"/>
              <a:gd name="connsiteY117" fmla="*/ 246490 h 5049078"/>
              <a:gd name="connsiteX118" fmla="*/ 2798859 w 2863349"/>
              <a:gd name="connsiteY118" fmla="*/ 222637 h 5049078"/>
              <a:gd name="connsiteX119" fmla="*/ 2814761 w 2863349"/>
              <a:gd name="connsiteY119" fmla="*/ 174929 h 5049078"/>
              <a:gd name="connsiteX120" fmla="*/ 2846567 w 2863349"/>
              <a:gd name="connsiteY120" fmla="*/ 127221 h 5049078"/>
              <a:gd name="connsiteX121" fmla="*/ 2854518 w 2863349"/>
              <a:gd name="connsiteY121" fmla="*/ 95416 h 5049078"/>
              <a:gd name="connsiteX122" fmla="*/ 2862469 w 2863349"/>
              <a:gd name="connsiteY122" fmla="*/ 71562 h 5049078"/>
              <a:gd name="connsiteX123" fmla="*/ 2862469 w 2863349"/>
              <a:gd name="connsiteY123" fmla="*/ 0 h 504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2863349" h="5049078">
                <a:moveTo>
                  <a:pt x="0" y="5049078"/>
                </a:moveTo>
                <a:cubicBezTo>
                  <a:pt x="13252" y="5043777"/>
                  <a:pt x="27653" y="5040741"/>
                  <a:pt x="39756" y="5033176"/>
                </a:cubicBezTo>
                <a:cubicBezTo>
                  <a:pt x="107831" y="4990630"/>
                  <a:pt x="24399" y="5022393"/>
                  <a:pt x="87464" y="5001370"/>
                </a:cubicBezTo>
                <a:cubicBezTo>
                  <a:pt x="92765" y="4993419"/>
                  <a:pt x="95416" y="4982818"/>
                  <a:pt x="103367" y="4977517"/>
                </a:cubicBezTo>
                <a:cubicBezTo>
                  <a:pt x="112460" y="4971455"/>
                  <a:pt x="124705" y="4972705"/>
                  <a:pt x="135172" y="4969565"/>
                </a:cubicBezTo>
                <a:cubicBezTo>
                  <a:pt x="151228" y="4964748"/>
                  <a:pt x="166977" y="4958964"/>
                  <a:pt x="182880" y="4953663"/>
                </a:cubicBezTo>
                <a:lnTo>
                  <a:pt x="206734" y="4945711"/>
                </a:lnTo>
                <a:lnTo>
                  <a:pt x="230588" y="4937760"/>
                </a:lnTo>
                <a:cubicBezTo>
                  <a:pt x="268390" y="4912557"/>
                  <a:pt x="245373" y="4924880"/>
                  <a:pt x="302149" y="4905955"/>
                </a:cubicBezTo>
                <a:lnTo>
                  <a:pt x="326003" y="4898003"/>
                </a:lnTo>
                <a:cubicBezTo>
                  <a:pt x="333954" y="4895353"/>
                  <a:pt x="342883" y="4894701"/>
                  <a:pt x="349857" y="4890052"/>
                </a:cubicBezTo>
                <a:cubicBezTo>
                  <a:pt x="418218" y="4844480"/>
                  <a:pt x="331726" y="4899118"/>
                  <a:pt x="397565" y="4866198"/>
                </a:cubicBezTo>
                <a:cubicBezTo>
                  <a:pt x="406112" y="4861924"/>
                  <a:pt x="412872" y="4854570"/>
                  <a:pt x="421419" y="4850296"/>
                </a:cubicBezTo>
                <a:cubicBezTo>
                  <a:pt x="428916" y="4846548"/>
                  <a:pt x="437946" y="4846414"/>
                  <a:pt x="445273" y="4842344"/>
                </a:cubicBezTo>
                <a:cubicBezTo>
                  <a:pt x="517631" y="4802145"/>
                  <a:pt x="470469" y="4825323"/>
                  <a:pt x="516834" y="4786685"/>
                </a:cubicBezTo>
                <a:cubicBezTo>
                  <a:pt x="524175" y="4780567"/>
                  <a:pt x="533546" y="4777132"/>
                  <a:pt x="540688" y="4770783"/>
                </a:cubicBezTo>
                <a:cubicBezTo>
                  <a:pt x="557497" y="4755842"/>
                  <a:pt x="575921" y="4741787"/>
                  <a:pt x="588396" y="4723075"/>
                </a:cubicBezTo>
                <a:cubicBezTo>
                  <a:pt x="593697" y="4715124"/>
                  <a:pt x="597107" y="4705514"/>
                  <a:pt x="604299" y="4699221"/>
                </a:cubicBezTo>
                <a:cubicBezTo>
                  <a:pt x="618683" y="4686635"/>
                  <a:pt x="636104" y="4678018"/>
                  <a:pt x="652007" y="4667416"/>
                </a:cubicBezTo>
                <a:lnTo>
                  <a:pt x="675861" y="4651513"/>
                </a:lnTo>
                <a:cubicBezTo>
                  <a:pt x="681162" y="4643562"/>
                  <a:pt x="684301" y="4633629"/>
                  <a:pt x="691763" y="4627659"/>
                </a:cubicBezTo>
                <a:cubicBezTo>
                  <a:pt x="698308" y="4622423"/>
                  <a:pt x="708120" y="4623456"/>
                  <a:pt x="715617" y="4619708"/>
                </a:cubicBezTo>
                <a:cubicBezTo>
                  <a:pt x="777272" y="4588880"/>
                  <a:pt x="703368" y="4615839"/>
                  <a:pt x="763325" y="4595854"/>
                </a:cubicBezTo>
                <a:cubicBezTo>
                  <a:pt x="771276" y="4590553"/>
                  <a:pt x="778632" y="4584225"/>
                  <a:pt x="787179" y="4579951"/>
                </a:cubicBezTo>
                <a:cubicBezTo>
                  <a:pt x="794676" y="4576203"/>
                  <a:pt x="804059" y="4576649"/>
                  <a:pt x="811033" y="4572000"/>
                </a:cubicBezTo>
                <a:cubicBezTo>
                  <a:pt x="820389" y="4565763"/>
                  <a:pt x="827688" y="4556785"/>
                  <a:pt x="834887" y="4548146"/>
                </a:cubicBezTo>
                <a:cubicBezTo>
                  <a:pt x="841005" y="4540805"/>
                  <a:pt x="843327" y="4530262"/>
                  <a:pt x="850789" y="4524292"/>
                </a:cubicBezTo>
                <a:cubicBezTo>
                  <a:pt x="857334" y="4519056"/>
                  <a:pt x="866692" y="4518991"/>
                  <a:pt x="874643" y="4516341"/>
                </a:cubicBezTo>
                <a:cubicBezTo>
                  <a:pt x="894627" y="4456386"/>
                  <a:pt x="865346" y="4527961"/>
                  <a:pt x="906448" y="4476584"/>
                </a:cubicBezTo>
                <a:cubicBezTo>
                  <a:pt x="911684" y="4470039"/>
                  <a:pt x="908473" y="4458657"/>
                  <a:pt x="914400" y="4452730"/>
                </a:cubicBezTo>
                <a:cubicBezTo>
                  <a:pt x="918202" y="4448928"/>
                  <a:pt x="969784" y="4436897"/>
                  <a:pt x="970059" y="4436828"/>
                </a:cubicBezTo>
                <a:cubicBezTo>
                  <a:pt x="978010" y="4431527"/>
                  <a:pt x="985366" y="4425199"/>
                  <a:pt x="993913" y="4420925"/>
                </a:cubicBezTo>
                <a:cubicBezTo>
                  <a:pt x="1001410" y="4417177"/>
                  <a:pt x="1011222" y="4418210"/>
                  <a:pt x="1017767" y="4412974"/>
                </a:cubicBezTo>
                <a:cubicBezTo>
                  <a:pt x="1025229" y="4407004"/>
                  <a:pt x="1026912" y="4395877"/>
                  <a:pt x="1033669" y="4389120"/>
                </a:cubicBezTo>
                <a:cubicBezTo>
                  <a:pt x="1040426" y="4382363"/>
                  <a:pt x="1050380" y="4379566"/>
                  <a:pt x="1057523" y="4373217"/>
                </a:cubicBezTo>
                <a:cubicBezTo>
                  <a:pt x="1074332" y="4358276"/>
                  <a:pt x="1105231" y="4325510"/>
                  <a:pt x="1105231" y="4325510"/>
                </a:cubicBezTo>
                <a:cubicBezTo>
                  <a:pt x="1123876" y="4269572"/>
                  <a:pt x="1099611" y="4338623"/>
                  <a:pt x="1129085" y="4269850"/>
                </a:cubicBezTo>
                <a:cubicBezTo>
                  <a:pt x="1148836" y="4223764"/>
                  <a:pt x="1122378" y="4267984"/>
                  <a:pt x="1152939" y="4222143"/>
                </a:cubicBezTo>
                <a:cubicBezTo>
                  <a:pt x="1168953" y="4126054"/>
                  <a:pt x="1154547" y="4221148"/>
                  <a:pt x="1168841" y="4071068"/>
                </a:cubicBezTo>
                <a:cubicBezTo>
                  <a:pt x="1172042" y="4037459"/>
                  <a:pt x="1190261" y="3910744"/>
                  <a:pt x="1192695" y="3896139"/>
                </a:cubicBezTo>
                <a:cubicBezTo>
                  <a:pt x="1203402" y="3831903"/>
                  <a:pt x="1195550" y="3863719"/>
                  <a:pt x="1216549" y="3800723"/>
                </a:cubicBezTo>
                <a:cubicBezTo>
                  <a:pt x="1223015" y="3781325"/>
                  <a:pt x="1224992" y="3768427"/>
                  <a:pt x="1240403" y="3753016"/>
                </a:cubicBezTo>
                <a:cubicBezTo>
                  <a:pt x="1247160" y="3746259"/>
                  <a:pt x="1256306" y="3742414"/>
                  <a:pt x="1264257" y="3737113"/>
                </a:cubicBezTo>
                <a:lnTo>
                  <a:pt x="1280160" y="3689405"/>
                </a:lnTo>
                <a:cubicBezTo>
                  <a:pt x="1282810" y="3681454"/>
                  <a:pt x="1283462" y="3672525"/>
                  <a:pt x="1288111" y="3665551"/>
                </a:cubicBezTo>
                <a:lnTo>
                  <a:pt x="1304014" y="3641697"/>
                </a:lnTo>
                <a:cubicBezTo>
                  <a:pt x="1333012" y="3554701"/>
                  <a:pt x="1286765" y="3686472"/>
                  <a:pt x="1327868" y="3593990"/>
                </a:cubicBezTo>
                <a:cubicBezTo>
                  <a:pt x="1327870" y="3593985"/>
                  <a:pt x="1347744" y="3534357"/>
                  <a:pt x="1351721" y="3522428"/>
                </a:cubicBezTo>
                <a:cubicBezTo>
                  <a:pt x="1354372" y="3514477"/>
                  <a:pt x="1355024" y="3505548"/>
                  <a:pt x="1359673" y="3498574"/>
                </a:cubicBezTo>
                <a:cubicBezTo>
                  <a:pt x="1364974" y="3490623"/>
                  <a:pt x="1371694" y="3483453"/>
                  <a:pt x="1375575" y="3474720"/>
                </a:cubicBezTo>
                <a:cubicBezTo>
                  <a:pt x="1413422" y="3389564"/>
                  <a:pt x="1371393" y="3457140"/>
                  <a:pt x="1407381" y="3403158"/>
                </a:cubicBezTo>
                <a:cubicBezTo>
                  <a:pt x="1427366" y="3343200"/>
                  <a:pt x="1398083" y="3414781"/>
                  <a:pt x="1439186" y="3363402"/>
                </a:cubicBezTo>
                <a:cubicBezTo>
                  <a:pt x="1444422" y="3356857"/>
                  <a:pt x="1442979" y="3346825"/>
                  <a:pt x="1447137" y="3339548"/>
                </a:cubicBezTo>
                <a:cubicBezTo>
                  <a:pt x="1474370" y="3291889"/>
                  <a:pt x="1464478" y="3322933"/>
                  <a:pt x="1494845" y="3283889"/>
                </a:cubicBezTo>
                <a:cubicBezTo>
                  <a:pt x="1506579" y="3268802"/>
                  <a:pt x="1516048" y="3252084"/>
                  <a:pt x="1526650" y="3236181"/>
                </a:cubicBezTo>
                <a:cubicBezTo>
                  <a:pt x="1531951" y="3228230"/>
                  <a:pt x="1535796" y="3219084"/>
                  <a:pt x="1542553" y="3212327"/>
                </a:cubicBezTo>
                <a:cubicBezTo>
                  <a:pt x="1550504" y="3204376"/>
                  <a:pt x="1559503" y="3197349"/>
                  <a:pt x="1566407" y="3188473"/>
                </a:cubicBezTo>
                <a:cubicBezTo>
                  <a:pt x="1578141" y="3173386"/>
                  <a:pt x="1587610" y="3156668"/>
                  <a:pt x="1598212" y="3140765"/>
                </a:cubicBezTo>
                <a:cubicBezTo>
                  <a:pt x="1603513" y="3132814"/>
                  <a:pt x="1607357" y="3123668"/>
                  <a:pt x="1614114" y="3116911"/>
                </a:cubicBezTo>
                <a:lnTo>
                  <a:pt x="1637968" y="3093057"/>
                </a:lnTo>
                <a:cubicBezTo>
                  <a:pt x="1659697" y="3027876"/>
                  <a:pt x="1622111" y="3128773"/>
                  <a:pt x="1693628" y="3021496"/>
                </a:cubicBezTo>
                <a:cubicBezTo>
                  <a:pt x="1704230" y="3005593"/>
                  <a:pt x="1713965" y="2989078"/>
                  <a:pt x="1725433" y="2973788"/>
                </a:cubicBezTo>
                <a:cubicBezTo>
                  <a:pt x="1730840" y="2966579"/>
                  <a:pt x="1759373" y="2929760"/>
                  <a:pt x="1765189" y="2918129"/>
                </a:cubicBezTo>
                <a:cubicBezTo>
                  <a:pt x="1768937" y="2910632"/>
                  <a:pt x="1769393" y="2901772"/>
                  <a:pt x="1773141" y="2894275"/>
                </a:cubicBezTo>
                <a:cubicBezTo>
                  <a:pt x="1777415" y="2885728"/>
                  <a:pt x="1784769" y="2878968"/>
                  <a:pt x="1789043" y="2870421"/>
                </a:cubicBezTo>
                <a:cubicBezTo>
                  <a:pt x="1821957" y="2804589"/>
                  <a:pt x="1767327" y="2891066"/>
                  <a:pt x="1812897" y="2822713"/>
                </a:cubicBezTo>
                <a:cubicBezTo>
                  <a:pt x="1832882" y="2762756"/>
                  <a:pt x="1805923" y="2836660"/>
                  <a:pt x="1836751" y="2775005"/>
                </a:cubicBezTo>
                <a:cubicBezTo>
                  <a:pt x="1840499" y="2767508"/>
                  <a:pt x="1840632" y="2758478"/>
                  <a:pt x="1844702" y="2751151"/>
                </a:cubicBezTo>
                <a:cubicBezTo>
                  <a:pt x="1853984" y="2734443"/>
                  <a:pt x="1876508" y="2703443"/>
                  <a:pt x="1876508" y="2703443"/>
                </a:cubicBezTo>
                <a:lnTo>
                  <a:pt x="1892410" y="2655736"/>
                </a:lnTo>
                <a:cubicBezTo>
                  <a:pt x="1895060" y="2647785"/>
                  <a:pt x="1895712" y="2638856"/>
                  <a:pt x="1900361" y="2631882"/>
                </a:cubicBezTo>
                <a:lnTo>
                  <a:pt x="1916264" y="2608028"/>
                </a:lnTo>
                <a:cubicBezTo>
                  <a:pt x="1957290" y="2484953"/>
                  <a:pt x="1910270" y="2612065"/>
                  <a:pt x="1948069" y="2536466"/>
                </a:cubicBezTo>
                <a:cubicBezTo>
                  <a:pt x="1951817" y="2528969"/>
                  <a:pt x="1951951" y="2519939"/>
                  <a:pt x="1956021" y="2512612"/>
                </a:cubicBezTo>
                <a:cubicBezTo>
                  <a:pt x="1965303" y="2495905"/>
                  <a:pt x="1977224" y="2480807"/>
                  <a:pt x="1987826" y="2464904"/>
                </a:cubicBezTo>
                <a:cubicBezTo>
                  <a:pt x="1993127" y="2456953"/>
                  <a:pt x="1996971" y="2447807"/>
                  <a:pt x="2003728" y="2441050"/>
                </a:cubicBezTo>
                <a:cubicBezTo>
                  <a:pt x="2041096" y="2403684"/>
                  <a:pt x="2018228" y="2423432"/>
                  <a:pt x="2075290" y="2385391"/>
                </a:cubicBezTo>
                <a:lnTo>
                  <a:pt x="2099144" y="2369489"/>
                </a:lnTo>
                <a:cubicBezTo>
                  <a:pt x="2114350" y="2323869"/>
                  <a:pt x="2096205" y="2366452"/>
                  <a:pt x="2130949" y="2321781"/>
                </a:cubicBezTo>
                <a:cubicBezTo>
                  <a:pt x="2142683" y="2306694"/>
                  <a:pt x="2152152" y="2289976"/>
                  <a:pt x="2162754" y="2274073"/>
                </a:cubicBezTo>
                <a:lnTo>
                  <a:pt x="2178657" y="2250219"/>
                </a:lnTo>
                <a:cubicBezTo>
                  <a:pt x="2181307" y="2242268"/>
                  <a:pt x="2182538" y="2233692"/>
                  <a:pt x="2186608" y="2226365"/>
                </a:cubicBezTo>
                <a:cubicBezTo>
                  <a:pt x="2195890" y="2209657"/>
                  <a:pt x="2218414" y="2178657"/>
                  <a:pt x="2218414" y="2178657"/>
                </a:cubicBezTo>
                <a:cubicBezTo>
                  <a:pt x="2237338" y="2121884"/>
                  <a:pt x="2225018" y="2144897"/>
                  <a:pt x="2250219" y="2107096"/>
                </a:cubicBezTo>
                <a:lnTo>
                  <a:pt x="2274073" y="2035534"/>
                </a:lnTo>
                <a:lnTo>
                  <a:pt x="2282024" y="2011680"/>
                </a:lnTo>
                <a:cubicBezTo>
                  <a:pt x="2284674" y="1979875"/>
                  <a:pt x="2285663" y="1947887"/>
                  <a:pt x="2289975" y="1916264"/>
                </a:cubicBezTo>
                <a:cubicBezTo>
                  <a:pt x="2293627" y="1889483"/>
                  <a:pt x="2299323" y="1862973"/>
                  <a:pt x="2305878" y="1836751"/>
                </a:cubicBezTo>
                <a:cubicBezTo>
                  <a:pt x="2308528" y="1826149"/>
                  <a:pt x="2312032" y="1815725"/>
                  <a:pt x="2313829" y="1804946"/>
                </a:cubicBezTo>
                <a:cubicBezTo>
                  <a:pt x="2318534" y="1776717"/>
                  <a:pt x="2322227" y="1723650"/>
                  <a:pt x="2329732" y="1693628"/>
                </a:cubicBezTo>
                <a:cubicBezTo>
                  <a:pt x="2333797" y="1677366"/>
                  <a:pt x="2340333" y="1661823"/>
                  <a:pt x="2345634" y="1645920"/>
                </a:cubicBezTo>
                <a:cubicBezTo>
                  <a:pt x="2348284" y="1637969"/>
                  <a:pt x="2346612" y="1626715"/>
                  <a:pt x="2353586" y="1622066"/>
                </a:cubicBezTo>
                <a:cubicBezTo>
                  <a:pt x="2374787" y="1607932"/>
                  <a:pt x="2384813" y="1603500"/>
                  <a:pt x="2401294" y="1582310"/>
                </a:cubicBezTo>
                <a:cubicBezTo>
                  <a:pt x="2413028" y="1567223"/>
                  <a:pt x="2422497" y="1550505"/>
                  <a:pt x="2433099" y="1534602"/>
                </a:cubicBezTo>
                <a:lnTo>
                  <a:pt x="2464904" y="1486894"/>
                </a:lnTo>
                <a:cubicBezTo>
                  <a:pt x="2470205" y="1478943"/>
                  <a:pt x="2472856" y="1468341"/>
                  <a:pt x="2480807" y="1463040"/>
                </a:cubicBezTo>
                <a:lnTo>
                  <a:pt x="2504661" y="1447137"/>
                </a:lnTo>
                <a:lnTo>
                  <a:pt x="2536466" y="1351722"/>
                </a:lnTo>
                <a:cubicBezTo>
                  <a:pt x="2542934" y="1332319"/>
                  <a:pt x="2544904" y="1319430"/>
                  <a:pt x="2560320" y="1304014"/>
                </a:cubicBezTo>
                <a:cubicBezTo>
                  <a:pt x="2567077" y="1297257"/>
                  <a:pt x="2576223" y="1293412"/>
                  <a:pt x="2584174" y="1288111"/>
                </a:cubicBezTo>
                <a:cubicBezTo>
                  <a:pt x="2598169" y="1246126"/>
                  <a:pt x="2587476" y="1271230"/>
                  <a:pt x="2623930" y="1216550"/>
                </a:cubicBezTo>
                <a:lnTo>
                  <a:pt x="2639833" y="1192696"/>
                </a:lnTo>
                <a:cubicBezTo>
                  <a:pt x="2637182" y="1174143"/>
                  <a:pt x="2636095" y="1155298"/>
                  <a:pt x="2631881" y="1137037"/>
                </a:cubicBezTo>
                <a:cubicBezTo>
                  <a:pt x="2628112" y="1120703"/>
                  <a:pt x="2621280" y="1105232"/>
                  <a:pt x="2615979" y="1089329"/>
                </a:cubicBezTo>
                <a:lnTo>
                  <a:pt x="2608028" y="1065475"/>
                </a:lnTo>
                <a:lnTo>
                  <a:pt x="2600076" y="1041621"/>
                </a:lnTo>
                <a:cubicBezTo>
                  <a:pt x="2597426" y="1033670"/>
                  <a:pt x="2596774" y="1024741"/>
                  <a:pt x="2592125" y="1017767"/>
                </a:cubicBezTo>
                <a:lnTo>
                  <a:pt x="2576222" y="993913"/>
                </a:lnTo>
                <a:cubicBezTo>
                  <a:pt x="2570921" y="956807"/>
                  <a:pt x="2569412" y="918958"/>
                  <a:pt x="2560320" y="882595"/>
                </a:cubicBezTo>
                <a:cubicBezTo>
                  <a:pt x="2547822" y="832608"/>
                  <a:pt x="2553913" y="861608"/>
                  <a:pt x="2544417" y="795130"/>
                </a:cubicBezTo>
                <a:cubicBezTo>
                  <a:pt x="2547067" y="705015"/>
                  <a:pt x="2547502" y="614808"/>
                  <a:pt x="2552368" y="524786"/>
                </a:cubicBezTo>
                <a:cubicBezTo>
                  <a:pt x="2552820" y="516417"/>
                  <a:pt x="2556572" y="508429"/>
                  <a:pt x="2560320" y="500932"/>
                </a:cubicBezTo>
                <a:cubicBezTo>
                  <a:pt x="2564594" y="492385"/>
                  <a:pt x="2571948" y="485625"/>
                  <a:pt x="2576222" y="477078"/>
                </a:cubicBezTo>
                <a:cubicBezTo>
                  <a:pt x="2586934" y="455655"/>
                  <a:pt x="2579824" y="447090"/>
                  <a:pt x="2600076" y="429370"/>
                </a:cubicBezTo>
                <a:cubicBezTo>
                  <a:pt x="2600084" y="429363"/>
                  <a:pt x="2659707" y="389617"/>
                  <a:pt x="2671638" y="381663"/>
                </a:cubicBezTo>
                <a:cubicBezTo>
                  <a:pt x="2679589" y="376362"/>
                  <a:pt x="2688735" y="372517"/>
                  <a:pt x="2695492" y="365760"/>
                </a:cubicBezTo>
                <a:cubicBezTo>
                  <a:pt x="2732861" y="328391"/>
                  <a:pt x="2713107" y="351264"/>
                  <a:pt x="2751151" y="294198"/>
                </a:cubicBezTo>
                <a:lnTo>
                  <a:pt x="2782956" y="246490"/>
                </a:lnTo>
                <a:lnTo>
                  <a:pt x="2798859" y="222637"/>
                </a:lnTo>
                <a:cubicBezTo>
                  <a:pt x="2804160" y="206734"/>
                  <a:pt x="2805463" y="188876"/>
                  <a:pt x="2814761" y="174929"/>
                </a:cubicBezTo>
                <a:lnTo>
                  <a:pt x="2846567" y="127221"/>
                </a:lnTo>
                <a:cubicBezTo>
                  <a:pt x="2849217" y="116619"/>
                  <a:pt x="2851516" y="105923"/>
                  <a:pt x="2854518" y="95416"/>
                </a:cubicBezTo>
                <a:cubicBezTo>
                  <a:pt x="2856820" y="87357"/>
                  <a:pt x="2861773" y="79914"/>
                  <a:pt x="2862469" y="71562"/>
                </a:cubicBezTo>
                <a:cubicBezTo>
                  <a:pt x="2864450" y="47790"/>
                  <a:pt x="2862469" y="23854"/>
                  <a:pt x="2862469" y="0"/>
                </a:cubicBezTo>
              </a:path>
            </a:pathLst>
          </a:custGeom>
          <a:noFill/>
          <a:ln w="1270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07479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4" grpId="0" uiExpand="1" build="p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7"/>
          <p:cNvSpPr txBox="1">
            <a:spLocks noChangeArrowheads="1"/>
          </p:cNvSpPr>
          <p:nvPr/>
        </p:nvSpPr>
        <p:spPr bwMode="gray">
          <a:xfrm>
            <a:off x="2212975" y="2630488"/>
            <a:ext cx="18415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th-TH">
              <a:solidFill>
                <a:prstClr val="black"/>
              </a:solidFill>
            </a:endParaRPr>
          </a:p>
        </p:txBody>
      </p:sp>
      <p:pic>
        <p:nvPicPr>
          <p:cNvPr id="1331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59" y="112540"/>
            <a:ext cx="1082257" cy="10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457890"/>
            <a:ext cx="9107488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20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แขวงทางหลวงนครสวรรค์ที่ 2 (ตากฟ้า)        สำนักงานทางหลวงที่ 11          กรมทางหลวง           กระทรวงคมนาคม</a:t>
            </a:r>
            <a:endParaRPr lang="en-US" sz="2000" b="1" cap="all" dirty="0">
              <a:ln w="9000" cmpd="sng">
                <a:solidFill>
                  <a:srgbClr val="39639D">
                    <a:shade val="50000"/>
                    <a:satMod val="12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5" y="117989"/>
            <a:ext cx="7848871" cy="95410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b="1" cap="all" dirty="0" smtClean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แนวคิดและแผนการพัฒนา/ปรับปรุง/บำรุงรักษาโครงข่ายทางหลวง</a:t>
            </a:r>
          </a:p>
          <a:p>
            <a:pPr algn="ctr">
              <a:defRPr/>
            </a:pPr>
            <a:r>
              <a:rPr lang="th-TH" b="1" cap="all" dirty="0" smtClean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8. โครงข่ายทางหลวงอื่นๆที่จังหวัดให้ความสำคัญ ทางหลวงหมายเลข 11</a:t>
            </a:r>
            <a:endParaRPr lang="en-US" b="1" cap="all" dirty="0">
              <a:ln w="9000" cmpd="sng">
                <a:solidFill>
                  <a:srgbClr val="39639D">
                    <a:shade val="50000"/>
                    <a:satMod val="12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58721"/>
            <a:ext cx="88559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prstClr val="black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โครงการบูรณะทางหลวงสายหลัก  </a:t>
            </a:r>
            <a:r>
              <a:rPr lang="th-TH" dirty="0" smtClean="0">
                <a:solidFill>
                  <a:srgbClr val="0070C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จำนวน </a:t>
            </a:r>
            <a:r>
              <a:rPr lang="th-TH" dirty="0">
                <a:solidFill>
                  <a:srgbClr val="0070C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13 </a:t>
            </a:r>
            <a:r>
              <a:rPr lang="th-TH" dirty="0" smtClean="0">
                <a:solidFill>
                  <a:srgbClr val="0070C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แห่ง </a:t>
            </a:r>
            <a:r>
              <a:rPr lang="th-TH" dirty="0" smtClean="0">
                <a:solidFill>
                  <a:srgbClr val="0070C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รวม</a:t>
            </a:r>
            <a:r>
              <a:rPr lang="th-TH" dirty="0" smtClean="0">
                <a:solidFill>
                  <a:srgbClr val="0070C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เป็น 478.100 ลบ.  </a:t>
            </a:r>
            <a:r>
              <a:rPr lang="th-TH" dirty="0" smtClean="0">
                <a:solidFill>
                  <a:srgbClr val="0070C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แยกเป็น</a:t>
            </a:r>
            <a:endParaRPr lang="th-TH" dirty="0">
              <a:solidFill>
                <a:srgbClr val="0070C0"/>
              </a:solidFill>
              <a:latin typeface="Angsana News" panose="02020603050405020304" pitchFamily="18" charset="-34"/>
              <a:cs typeface="Angsana News" panose="02020603050405020304" pitchFamily="18" charset="-34"/>
            </a:endParaRPr>
          </a:p>
          <a:p>
            <a:r>
              <a:rPr lang="th-TH" dirty="0" smtClean="0">
                <a:solidFill>
                  <a:srgbClr val="9900CC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บนทางหลวงหมายเลข 11 </a:t>
            </a:r>
            <a:r>
              <a:rPr lang="th-TH" dirty="0" smtClean="0">
                <a:solidFill>
                  <a:srgbClr val="9900CC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ช่อง</a:t>
            </a:r>
            <a:r>
              <a:rPr lang="th-TH" dirty="0" smtClean="0">
                <a:solidFill>
                  <a:srgbClr val="9900CC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แค - </a:t>
            </a:r>
            <a:r>
              <a:rPr lang="th-TH" dirty="0" smtClean="0">
                <a:solidFill>
                  <a:srgbClr val="9900CC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หนองกลับ</a:t>
            </a:r>
            <a:endParaRPr lang="th-TH" dirty="0" smtClean="0">
              <a:solidFill>
                <a:srgbClr val="9900CC"/>
              </a:solidFill>
              <a:latin typeface="Angsana News" panose="02020603050405020304" pitchFamily="18" charset="-34"/>
              <a:cs typeface="Angsana News" panose="02020603050405020304" pitchFamily="18" charset="-34"/>
            </a:endParaRPr>
          </a:p>
          <a:p>
            <a:pPr marL="184150" indent="-184150">
              <a:buFontTx/>
              <a:buAutoNum type="arabicPeriod"/>
            </a:pPr>
            <a:r>
              <a:rPr lang="th-TH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กม.</a:t>
            </a:r>
            <a:r>
              <a:rPr lang="th-TH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14+600-17+190 ระยะทาง 2.590 กม. </a:t>
            </a:r>
            <a:r>
              <a:rPr lang="th-TH" dirty="0" err="1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งป</a:t>
            </a:r>
            <a:r>
              <a:rPr lang="th-TH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ม. </a:t>
            </a:r>
            <a:r>
              <a:rPr lang="th-TH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26.40 </a:t>
            </a:r>
            <a:r>
              <a:rPr lang="th-TH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ลบ. </a:t>
            </a:r>
            <a:r>
              <a:rPr lang="th-TH" dirty="0" smtClean="0">
                <a:solidFill>
                  <a:srgbClr val="FF00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(แผนยุทธศาสตร์)</a:t>
            </a:r>
            <a:endParaRPr lang="th-TH" dirty="0" smtClean="0">
              <a:solidFill>
                <a:srgbClr val="FF0000"/>
              </a:solidFill>
              <a:latin typeface="Angsana News" panose="02020603050405020304" pitchFamily="18" charset="-34"/>
              <a:cs typeface="Angsana News" panose="02020603050405020304" pitchFamily="18" charset="-34"/>
            </a:endParaRPr>
          </a:p>
          <a:p>
            <a:pPr marL="184150" indent="-184150">
              <a:buFontTx/>
              <a:buAutoNum type="arabicPeriod"/>
            </a:pPr>
            <a:r>
              <a:rPr lang="th-TH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กม.18+830-22+060 ระยะทาง 3.230 กม. </a:t>
            </a:r>
            <a:r>
              <a:rPr lang="th-TH" dirty="0" err="1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งป</a:t>
            </a:r>
            <a:r>
              <a:rPr lang="th-TH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ม. </a:t>
            </a:r>
            <a:r>
              <a:rPr lang="th-TH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32.80 </a:t>
            </a:r>
            <a:r>
              <a:rPr lang="th-TH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ลบ. </a:t>
            </a:r>
            <a:r>
              <a:rPr lang="th-TH" dirty="0">
                <a:solidFill>
                  <a:srgbClr val="FF00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(แผนยุทธศาสตร์</a:t>
            </a:r>
            <a:r>
              <a:rPr lang="th-TH" dirty="0" smtClean="0">
                <a:solidFill>
                  <a:srgbClr val="FF00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)</a:t>
            </a:r>
            <a:endParaRPr lang="th-TH" dirty="0" smtClean="0">
              <a:solidFill>
                <a:srgbClr val="006600"/>
              </a:solidFill>
              <a:latin typeface="Angsana News" panose="02020603050405020304" pitchFamily="18" charset="-34"/>
              <a:cs typeface="Angsana News" panose="02020603050405020304" pitchFamily="18" charset="-34"/>
            </a:endParaRPr>
          </a:p>
          <a:p>
            <a:pPr marL="184150" indent="-184150">
              <a:buFontTx/>
              <a:buAutoNum type="arabicPeriod"/>
            </a:pPr>
            <a:r>
              <a:rPr lang="th-TH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กม.22+820-26+700 ระยะทาง 3.880 กม. </a:t>
            </a:r>
            <a:r>
              <a:rPr lang="th-TH" dirty="0" err="1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งป</a:t>
            </a:r>
            <a:r>
              <a:rPr lang="th-TH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ม. </a:t>
            </a:r>
            <a:r>
              <a:rPr lang="th-TH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39.60 </a:t>
            </a:r>
            <a:r>
              <a:rPr lang="th-TH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ลบ. </a:t>
            </a:r>
            <a:r>
              <a:rPr lang="th-TH" dirty="0">
                <a:solidFill>
                  <a:srgbClr val="FF00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(แผนยุทธศาสตร์</a:t>
            </a:r>
            <a:r>
              <a:rPr lang="th-TH" dirty="0" smtClean="0">
                <a:solidFill>
                  <a:srgbClr val="FF00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)</a:t>
            </a:r>
            <a:endParaRPr lang="th-TH" dirty="0" smtClean="0">
              <a:solidFill>
                <a:srgbClr val="006600"/>
              </a:solidFill>
              <a:latin typeface="Angsana News" panose="02020603050405020304" pitchFamily="18" charset="-34"/>
              <a:cs typeface="Angsana News" panose="02020603050405020304" pitchFamily="18" charset="-34"/>
            </a:endParaRPr>
          </a:p>
          <a:p>
            <a:pPr marL="184150" indent="-184150">
              <a:buFontTx/>
              <a:buAutoNum type="arabicPeriod"/>
            </a:pPr>
            <a:r>
              <a:rPr lang="th-TH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กม.26+700-30+500 ระยะทาง 3.800 กม. </a:t>
            </a:r>
            <a:r>
              <a:rPr lang="th-TH" dirty="0" err="1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งป</a:t>
            </a:r>
            <a:r>
              <a:rPr lang="th-TH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ม. </a:t>
            </a:r>
            <a:r>
              <a:rPr lang="th-TH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38.70 </a:t>
            </a:r>
            <a:r>
              <a:rPr lang="th-TH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ลบ. </a:t>
            </a:r>
            <a:r>
              <a:rPr lang="th-TH" dirty="0">
                <a:solidFill>
                  <a:srgbClr val="FF00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(แผนยุทธศาสตร์</a:t>
            </a:r>
            <a:r>
              <a:rPr lang="th-TH" dirty="0" smtClean="0">
                <a:solidFill>
                  <a:srgbClr val="FF00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)</a:t>
            </a:r>
          </a:p>
          <a:p>
            <a:r>
              <a:rPr lang="th-TH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5. กม.</a:t>
            </a:r>
            <a:r>
              <a:rPr lang="th-TH" dirty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38+460-40+550, กม.45+500-46+500 </a:t>
            </a:r>
            <a:r>
              <a:rPr lang="th-TH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 ระยะทาง </a:t>
            </a:r>
            <a:r>
              <a:rPr lang="th-TH" dirty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3.090 กม. </a:t>
            </a:r>
            <a:r>
              <a:rPr lang="th-TH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/>
            </a:r>
            <a:br>
              <a:rPr lang="th-TH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</a:br>
            <a:r>
              <a:rPr lang="th-TH" dirty="0" err="1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งป</a:t>
            </a:r>
            <a:r>
              <a:rPr lang="th-TH" dirty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ม. 31.50 </a:t>
            </a:r>
            <a:r>
              <a:rPr lang="th-TH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ลบ.</a:t>
            </a:r>
            <a:r>
              <a:rPr lang="th-TH" dirty="0">
                <a:solidFill>
                  <a:srgbClr val="FF00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 (แผนยุทธศาสตร์)</a:t>
            </a:r>
            <a:endParaRPr lang="th-TH" dirty="0">
              <a:solidFill>
                <a:srgbClr val="006600"/>
              </a:solidFill>
              <a:latin typeface="Angsana News" panose="02020603050405020304" pitchFamily="18" charset="-34"/>
              <a:cs typeface="Angsana News" panose="02020603050405020304" pitchFamily="18" charset="-34"/>
            </a:endParaRPr>
          </a:p>
          <a:p>
            <a:r>
              <a:rPr lang="th-TH" dirty="0" smtClean="0">
                <a:solidFill>
                  <a:srgbClr val="FF00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 </a:t>
            </a:r>
            <a:r>
              <a:rPr lang="th-TH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6. กม.</a:t>
            </a:r>
            <a:r>
              <a:rPr lang="th-TH" dirty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46+500-49+800 ระยะทาง 3.300 กม. </a:t>
            </a:r>
            <a:r>
              <a:rPr lang="th-TH" dirty="0" err="1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งป</a:t>
            </a:r>
            <a:r>
              <a:rPr lang="th-TH" dirty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ม. 33.70 </a:t>
            </a:r>
            <a:r>
              <a:rPr lang="th-TH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ลบ. </a:t>
            </a:r>
            <a:endParaRPr lang="th-TH" dirty="0">
              <a:solidFill>
                <a:srgbClr val="006600"/>
              </a:solidFill>
              <a:latin typeface="Angsana News" panose="02020603050405020304" pitchFamily="18" charset="-34"/>
              <a:cs typeface="Angsana News" panose="02020603050405020304" pitchFamily="18" charset="-34"/>
            </a:endParaRPr>
          </a:p>
          <a:p>
            <a:pPr marL="184150" indent="-184150">
              <a:buFontTx/>
              <a:buAutoNum type="arabicPeriod"/>
            </a:pPr>
            <a:endParaRPr lang="th-TH" dirty="0" smtClean="0">
              <a:solidFill>
                <a:srgbClr val="006600"/>
              </a:solidFill>
              <a:latin typeface="Angsana News" panose="02020603050405020304" pitchFamily="18" charset="-34"/>
              <a:cs typeface="Angsana News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756666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7"/>
          <p:cNvSpPr txBox="1">
            <a:spLocks noChangeArrowheads="1"/>
          </p:cNvSpPr>
          <p:nvPr/>
        </p:nvSpPr>
        <p:spPr bwMode="gray">
          <a:xfrm>
            <a:off x="2212975" y="2630488"/>
            <a:ext cx="18415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th-TH">
              <a:solidFill>
                <a:prstClr val="black"/>
              </a:solidFill>
            </a:endParaRPr>
          </a:p>
        </p:txBody>
      </p:sp>
      <p:pic>
        <p:nvPicPr>
          <p:cNvPr id="1331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59" y="112540"/>
            <a:ext cx="1082257" cy="10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457890"/>
            <a:ext cx="9107488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20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แขวงทางหลวงนครสวรรค์ที่ 2 (ตากฟ้า)        สำนักงานทางหลวงที่ 11          กรมทางหลวง           กระทรวงคมนาคม</a:t>
            </a:r>
            <a:endParaRPr lang="en-US" sz="2000" b="1" cap="all" dirty="0">
              <a:ln w="9000" cmpd="sng">
                <a:solidFill>
                  <a:srgbClr val="39639D">
                    <a:shade val="50000"/>
                    <a:satMod val="12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5" y="117989"/>
            <a:ext cx="7848871" cy="95410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b="1" cap="all" dirty="0" smtClean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แนวคิดและแผนการพัฒนา/ปรับปรุง/บำรุงรักษาโครงข่ายทางหลวง</a:t>
            </a:r>
          </a:p>
          <a:p>
            <a:pPr algn="ctr">
              <a:defRPr/>
            </a:pPr>
            <a:r>
              <a:rPr lang="th-TH" b="1" cap="all" dirty="0" smtClean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8. โครงข่ายทางหลวงอื่นๆที่จังหวัดให้ความสำคัญ ทางหลวงหมายเลข 11</a:t>
            </a:r>
            <a:endParaRPr lang="en-US" b="1" cap="all" dirty="0">
              <a:ln w="9000" cmpd="sng">
                <a:solidFill>
                  <a:srgbClr val="39639D">
                    <a:shade val="50000"/>
                    <a:satMod val="12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58721"/>
            <a:ext cx="8855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prstClr val="black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โครงการบูรณะทางหลวงสายหลัก  </a:t>
            </a:r>
            <a:r>
              <a:rPr lang="th-TH" dirty="0" smtClean="0">
                <a:solidFill>
                  <a:srgbClr val="0070C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จำนวน </a:t>
            </a:r>
            <a:r>
              <a:rPr lang="th-TH" dirty="0">
                <a:solidFill>
                  <a:srgbClr val="0070C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13 </a:t>
            </a:r>
            <a:r>
              <a:rPr lang="th-TH" dirty="0" smtClean="0">
                <a:solidFill>
                  <a:srgbClr val="0070C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แห่ง รวมเป็น 478.100 ลบ.  แยกเป็น</a:t>
            </a:r>
            <a:endParaRPr lang="th-TH" dirty="0">
              <a:solidFill>
                <a:srgbClr val="0070C0"/>
              </a:solidFill>
              <a:latin typeface="Angsana News" panose="02020603050405020304" pitchFamily="18" charset="-34"/>
              <a:cs typeface="Angsana News" panose="02020603050405020304" pitchFamily="18" charset="-34"/>
            </a:endParaRPr>
          </a:p>
          <a:p>
            <a:r>
              <a:rPr lang="th-TH" dirty="0" smtClean="0">
                <a:solidFill>
                  <a:srgbClr val="9900CC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บนทางหลวงหมายเลข 11 ช่องแค - หนองกลับ</a:t>
            </a:r>
          </a:p>
          <a:p>
            <a:r>
              <a:rPr lang="th-TH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7</a:t>
            </a:r>
            <a:r>
              <a:rPr lang="th-TH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. </a:t>
            </a:r>
            <a:r>
              <a:rPr lang="th-TH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กม.</a:t>
            </a:r>
            <a:r>
              <a:rPr lang="th-TH" dirty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65+500-69+000 ระยะทาง 3.500 กม. </a:t>
            </a:r>
            <a:r>
              <a:rPr lang="th-TH" dirty="0" err="1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งป</a:t>
            </a:r>
            <a:r>
              <a:rPr lang="th-TH" dirty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ม. 35.70 ลบ.</a:t>
            </a:r>
          </a:p>
          <a:p>
            <a:r>
              <a:rPr lang="th-TH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8. กม.</a:t>
            </a:r>
            <a:r>
              <a:rPr lang="th-TH" dirty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69+000-71+665, กม.94+000-95+300 </a:t>
            </a:r>
            <a:r>
              <a:rPr lang="th-TH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  ระยะทาง </a:t>
            </a:r>
            <a:r>
              <a:rPr lang="th-TH" dirty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3.965กม. </a:t>
            </a:r>
            <a:r>
              <a:rPr lang="th-TH" dirty="0" err="1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งป</a:t>
            </a:r>
            <a:r>
              <a:rPr lang="th-TH" dirty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ม. 40.40 </a:t>
            </a:r>
            <a:r>
              <a:rPr lang="th-TH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ลบ.</a:t>
            </a:r>
          </a:p>
          <a:p>
            <a:pPr marL="180975" indent="-180975">
              <a:buFont typeface="+mj-lt"/>
              <a:buAutoNum type="arabicPeriod" startAt="9"/>
            </a:pPr>
            <a:r>
              <a:rPr lang="th-TH" dirty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กม.95+300-99+375 ระยะทาง 4.075 กม. </a:t>
            </a:r>
            <a:r>
              <a:rPr lang="th-TH" dirty="0" err="1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งป</a:t>
            </a:r>
            <a:r>
              <a:rPr lang="th-TH" dirty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ม. 41.60 ลบ.</a:t>
            </a:r>
          </a:p>
          <a:p>
            <a:pPr marL="184150" indent="-184150">
              <a:buFontTx/>
              <a:buAutoNum type="arabicPeriod" startAt="9"/>
            </a:pPr>
            <a:r>
              <a:rPr lang="th-TH" dirty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กม.99+775-102+500,กม.103+170-104+170 </a:t>
            </a:r>
            <a:r>
              <a:rPr lang="th-TH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ระยะทาง </a:t>
            </a:r>
            <a:r>
              <a:rPr lang="th-TH" dirty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3.725 กม. </a:t>
            </a:r>
            <a:r>
              <a:rPr lang="th-TH" dirty="0" err="1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งป</a:t>
            </a:r>
            <a:r>
              <a:rPr lang="th-TH" dirty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ม. 38.00 ลบ.</a:t>
            </a:r>
          </a:p>
          <a:p>
            <a:pPr marL="184150" indent="-184150">
              <a:buFontTx/>
              <a:buAutoNum type="arabicPeriod" startAt="9"/>
            </a:pPr>
            <a:r>
              <a:rPr lang="th-TH" dirty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กม.104+170-107+800 ระยะทาง 3.630 กม. </a:t>
            </a:r>
            <a:r>
              <a:rPr lang="th-TH" dirty="0" err="1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งป</a:t>
            </a:r>
            <a:r>
              <a:rPr lang="th-TH" dirty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ม. 37.00 ลบ.</a:t>
            </a:r>
          </a:p>
          <a:p>
            <a:pPr marL="184150" indent="-184150">
              <a:buFontTx/>
              <a:buAutoNum type="arabicPeriod" startAt="9"/>
            </a:pPr>
            <a:r>
              <a:rPr lang="th-TH" dirty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กม.107+800-111+500 ระยะทาง 3.700 กม. </a:t>
            </a:r>
            <a:r>
              <a:rPr lang="th-TH" dirty="0" err="1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งป</a:t>
            </a:r>
            <a:r>
              <a:rPr lang="th-TH" dirty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ม. 37.70 ลบ.</a:t>
            </a:r>
          </a:p>
          <a:p>
            <a:pPr marL="184150" indent="-184150">
              <a:buFontTx/>
              <a:buAutoNum type="arabicPeriod" startAt="9"/>
            </a:pPr>
            <a:r>
              <a:rPr lang="th-TH" dirty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กม.111+500-116+345  ระยะทาง 4.845 กม. </a:t>
            </a:r>
            <a:r>
              <a:rPr lang="th-TH" dirty="0" err="1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งป</a:t>
            </a:r>
            <a:r>
              <a:rPr lang="th-TH" dirty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ม. </a:t>
            </a:r>
            <a:r>
              <a:rPr lang="th-TH" dirty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45.00 </a:t>
            </a:r>
            <a:r>
              <a:rPr lang="th-TH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ลบ.</a:t>
            </a:r>
            <a:endParaRPr lang="th-TH" dirty="0">
              <a:solidFill>
                <a:srgbClr val="006600"/>
              </a:solidFill>
              <a:latin typeface="Angsana News" panose="02020603050405020304" pitchFamily="18" charset="-34"/>
              <a:cs typeface="Angsana News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4997124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7"/>
          <p:cNvSpPr txBox="1">
            <a:spLocks noChangeArrowheads="1"/>
          </p:cNvSpPr>
          <p:nvPr/>
        </p:nvSpPr>
        <p:spPr bwMode="gray">
          <a:xfrm>
            <a:off x="2212975" y="2630488"/>
            <a:ext cx="18415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th-TH">
              <a:solidFill>
                <a:prstClr val="black"/>
              </a:solidFill>
            </a:endParaRPr>
          </a:p>
        </p:txBody>
      </p:sp>
      <p:pic>
        <p:nvPicPr>
          <p:cNvPr id="1331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59" y="112540"/>
            <a:ext cx="1082257" cy="10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457890"/>
            <a:ext cx="9107488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20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แขวงทางหลวงนครสวรรค์ที่ 2 (ตากฟ้า)        สำนักงานทางหลวงที่ 11          กรมทางหลวง           กระทรวงคมนาคม</a:t>
            </a:r>
            <a:endParaRPr lang="en-US" sz="2000" b="1" cap="all" dirty="0">
              <a:ln w="9000" cmpd="sng">
                <a:solidFill>
                  <a:srgbClr val="39639D">
                    <a:shade val="50000"/>
                    <a:satMod val="12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5" y="117989"/>
            <a:ext cx="7848871" cy="92333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b="1" cap="all" dirty="0" smtClean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แนวคิดและแผนการพัฒนา/ปรับปรุง/บำรุงรักษาโครงข่ายทางหลวง</a:t>
            </a:r>
          </a:p>
          <a:p>
            <a:pPr algn="ctr">
              <a:defRPr/>
            </a:pPr>
            <a:r>
              <a:rPr lang="th-TH" sz="2600" b="1" cap="all" dirty="0" smtClean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8.</a:t>
            </a:r>
            <a:r>
              <a:rPr lang="th-TH" sz="24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โครงข่ายทางหลวงอื่นๆที่จังหวัดให้ความสำคัญ ทางหลวงหมายเลข </a:t>
            </a:r>
            <a:r>
              <a:rPr lang="th-TH" sz="2400" b="1" cap="all" dirty="0" smtClean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11</a:t>
            </a:r>
            <a:endParaRPr lang="en-US" sz="2400" b="1" cap="all" dirty="0">
              <a:ln w="9000" cmpd="sng">
                <a:solidFill>
                  <a:srgbClr val="39639D">
                    <a:shade val="50000"/>
                    <a:satMod val="12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1052736"/>
            <a:ext cx="4841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prstClr val="black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โครงการเพิ่มประสิทธิภาพทาหลวง</a:t>
            </a:r>
          </a:p>
          <a:p>
            <a:r>
              <a:rPr lang="th-TH" sz="2400" dirty="0" smtClean="0">
                <a:solidFill>
                  <a:srgbClr val="9900CC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โครงการบูรณะทางหลวงสายหลัก ทางหลวงหมายเลข 11 </a:t>
            </a:r>
            <a:br>
              <a:rPr lang="th-TH" sz="2400" dirty="0" smtClean="0">
                <a:solidFill>
                  <a:srgbClr val="9900CC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</a:br>
            <a:r>
              <a:rPr lang="th-TH" sz="2400" dirty="0" smtClean="0">
                <a:solidFill>
                  <a:srgbClr val="9900CC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ช่องแค - หนองกลับ </a:t>
            </a:r>
          </a:p>
          <a:p>
            <a:pPr marL="180975" indent="-180975">
              <a:buFont typeface="+mj-lt"/>
              <a:buAutoNum type="arabicPeriod"/>
            </a:pPr>
            <a:r>
              <a:rPr lang="th-TH" sz="2400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กม.14+600-116+345 ระยะทาง 101.745 กม. </a:t>
            </a:r>
            <a:br>
              <a:rPr lang="th-TH" sz="2400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</a:br>
            <a:r>
              <a:rPr lang="th-TH" sz="2400" dirty="0" err="1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งป</a:t>
            </a:r>
            <a:r>
              <a:rPr lang="th-TH" sz="2400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ม. 3,500.00 </a:t>
            </a:r>
            <a:r>
              <a:rPr lang="th-TH" sz="2400" dirty="0" smtClean="0">
                <a:solidFill>
                  <a:srgbClr val="0066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ลบ. (โครงการพัฒนากลุ่มจังหวัด)</a:t>
            </a:r>
            <a:endParaRPr lang="th-TH" sz="2400" dirty="0" smtClean="0">
              <a:solidFill>
                <a:srgbClr val="006600"/>
              </a:solidFill>
              <a:latin typeface="Angsana News" panose="02020603050405020304" pitchFamily="18" charset="-34"/>
              <a:cs typeface="Angsana News" panose="02020603050405020304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1960" y="3068960"/>
            <a:ext cx="4824536" cy="26776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prstClr val="black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วัตถุประสงค์ของโครงการ</a:t>
            </a:r>
          </a:p>
          <a:p>
            <a:pPr defTabSz="446088"/>
            <a:r>
              <a:rPr lang="th-TH" sz="2400" dirty="0" smtClean="0">
                <a:solidFill>
                  <a:srgbClr val="9900CC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	เพื่อรองรับและแก้ไขปัญหาการจราจรที่ติดขัดในการใช้เส้นทางมุ่งสู่ภาคเหนือ โดยเฉพาะช่วงเทศกาลที่สำคัญ และเป็นพื้นที่เส้นทางที่พัฒนาของกลุ่มยุทธศาสตร์หวัดภาคเหนือตอนล่าง ซึ่งประกอบด้วยจังหวัด นครสวรรค์ อุทัยธานี กำแพงเพชร และพิจิตร เพื่อนำมาพัฒนามาเป็นเส้นทางขนส่งสินค้าทางเกษตรกรรม</a:t>
            </a:r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84" t="14660" r="26207" b="20809"/>
          <a:stretch/>
        </p:blipFill>
        <p:spPr>
          <a:xfrm>
            <a:off x="251520" y="1158721"/>
            <a:ext cx="3816423" cy="5299169"/>
          </a:xfrm>
          <a:prstGeom prst="rect">
            <a:avLst/>
          </a:prstGeom>
        </p:spPr>
      </p:pic>
      <p:sp>
        <p:nvSpPr>
          <p:cNvPr id="5" name="รูปแบบอิสระ 4"/>
          <p:cNvSpPr/>
          <p:nvPr/>
        </p:nvSpPr>
        <p:spPr>
          <a:xfrm>
            <a:off x="540689" y="1280160"/>
            <a:ext cx="2863349" cy="5049078"/>
          </a:xfrm>
          <a:custGeom>
            <a:avLst/>
            <a:gdLst>
              <a:gd name="connsiteX0" fmla="*/ 0 w 2863349"/>
              <a:gd name="connsiteY0" fmla="*/ 5049078 h 5049078"/>
              <a:gd name="connsiteX1" fmla="*/ 39756 w 2863349"/>
              <a:gd name="connsiteY1" fmla="*/ 5033176 h 5049078"/>
              <a:gd name="connsiteX2" fmla="*/ 87464 w 2863349"/>
              <a:gd name="connsiteY2" fmla="*/ 5001370 h 5049078"/>
              <a:gd name="connsiteX3" fmla="*/ 103367 w 2863349"/>
              <a:gd name="connsiteY3" fmla="*/ 4977517 h 5049078"/>
              <a:gd name="connsiteX4" fmla="*/ 135172 w 2863349"/>
              <a:gd name="connsiteY4" fmla="*/ 4969565 h 5049078"/>
              <a:gd name="connsiteX5" fmla="*/ 182880 w 2863349"/>
              <a:gd name="connsiteY5" fmla="*/ 4953663 h 5049078"/>
              <a:gd name="connsiteX6" fmla="*/ 206734 w 2863349"/>
              <a:gd name="connsiteY6" fmla="*/ 4945711 h 5049078"/>
              <a:gd name="connsiteX7" fmla="*/ 230588 w 2863349"/>
              <a:gd name="connsiteY7" fmla="*/ 4937760 h 5049078"/>
              <a:gd name="connsiteX8" fmla="*/ 302149 w 2863349"/>
              <a:gd name="connsiteY8" fmla="*/ 4905955 h 5049078"/>
              <a:gd name="connsiteX9" fmla="*/ 326003 w 2863349"/>
              <a:gd name="connsiteY9" fmla="*/ 4898003 h 5049078"/>
              <a:gd name="connsiteX10" fmla="*/ 349857 w 2863349"/>
              <a:gd name="connsiteY10" fmla="*/ 4890052 h 5049078"/>
              <a:gd name="connsiteX11" fmla="*/ 397565 w 2863349"/>
              <a:gd name="connsiteY11" fmla="*/ 4866198 h 5049078"/>
              <a:gd name="connsiteX12" fmla="*/ 421419 w 2863349"/>
              <a:gd name="connsiteY12" fmla="*/ 4850296 h 5049078"/>
              <a:gd name="connsiteX13" fmla="*/ 445273 w 2863349"/>
              <a:gd name="connsiteY13" fmla="*/ 4842344 h 5049078"/>
              <a:gd name="connsiteX14" fmla="*/ 516834 w 2863349"/>
              <a:gd name="connsiteY14" fmla="*/ 4786685 h 5049078"/>
              <a:gd name="connsiteX15" fmla="*/ 540688 w 2863349"/>
              <a:gd name="connsiteY15" fmla="*/ 4770783 h 5049078"/>
              <a:gd name="connsiteX16" fmla="*/ 588396 w 2863349"/>
              <a:gd name="connsiteY16" fmla="*/ 4723075 h 5049078"/>
              <a:gd name="connsiteX17" fmla="*/ 604299 w 2863349"/>
              <a:gd name="connsiteY17" fmla="*/ 4699221 h 5049078"/>
              <a:gd name="connsiteX18" fmla="*/ 652007 w 2863349"/>
              <a:gd name="connsiteY18" fmla="*/ 4667416 h 5049078"/>
              <a:gd name="connsiteX19" fmla="*/ 675861 w 2863349"/>
              <a:gd name="connsiteY19" fmla="*/ 4651513 h 5049078"/>
              <a:gd name="connsiteX20" fmla="*/ 691763 w 2863349"/>
              <a:gd name="connsiteY20" fmla="*/ 4627659 h 5049078"/>
              <a:gd name="connsiteX21" fmla="*/ 715617 w 2863349"/>
              <a:gd name="connsiteY21" fmla="*/ 4619708 h 5049078"/>
              <a:gd name="connsiteX22" fmla="*/ 763325 w 2863349"/>
              <a:gd name="connsiteY22" fmla="*/ 4595854 h 5049078"/>
              <a:gd name="connsiteX23" fmla="*/ 787179 w 2863349"/>
              <a:gd name="connsiteY23" fmla="*/ 4579951 h 5049078"/>
              <a:gd name="connsiteX24" fmla="*/ 811033 w 2863349"/>
              <a:gd name="connsiteY24" fmla="*/ 4572000 h 5049078"/>
              <a:gd name="connsiteX25" fmla="*/ 834887 w 2863349"/>
              <a:gd name="connsiteY25" fmla="*/ 4548146 h 5049078"/>
              <a:gd name="connsiteX26" fmla="*/ 850789 w 2863349"/>
              <a:gd name="connsiteY26" fmla="*/ 4524292 h 5049078"/>
              <a:gd name="connsiteX27" fmla="*/ 874643 w 2863349"/>
              <a:gd name="connsiteY27" fmla="*/ 4516341 h 5049078"/>
              <a:gd name="connsiteX28" fmla="*/ 906448 w 2863349"/>
              <a:gd name="connsiteY28" fmla="*/ 4476584 h 5049078"/>
              <a:gd name="connsiteX29" fmla="*/ 914400 w 2863349"/>
              <a:gd name="connsiteY29" fmla="*/ 4452730 h 5049078"/>
              <a:gd name="connsiteX30" fmla="*/ 970059 w 2863349"/>
              <a:gd name="connsiteY30" fmla="*/ 4436828 h 5049078"/>
              <a:gd name="connsiteX31" fmla="*/ 993913 w 2863349"/>
              <a:gd name="connsiteY31" fmla="*/ 4420925 h 5049078"/>
              <a:gd name="connsiteX32" fmla="*/ 1017767 w 2863349"/>
              <a:gd name="connsiteY32" fmla="*/ 4412974 h 5049078"/>
              <a:gd name="connsiteX33" fmla="*/ 1033669 w 2863349"/>
              <a:gd name="connsiteY33" fmla="*/ 4389120 h 5049078"/>
              <a:gd name="connsiteX34" fmla="*/ 1057523 w 2863349"/>
              <a:gd name="connsiteY34" fmla="*/ 4373217 h 5049078"/>
              <a:gd name="connsiteX35" fmla="*/ 1105231 w 2863349"/>
              <a:gd name="connsiteY35" fmla="*/ 4325510 h 5049078"/>
              <a:gd name="connsiteX36" fmla="*/ 1129085 w 2863349"/>
              <a:gd name="connsiteY36" fmla="*/ 4269850 h 5049078"/>
              <a:gd name="connsiteX37" fmla="*/ 1152939 w 2863349"/>
              <a:gd name="connsiteY37" fmla="*/ 4222143 h 5049078"/>
              <a:gd name="connsiteX38" fmla="*/ 1168841 w 2863349"/>
              <a:gd name="connsiteY38" fmla="*/ 4071068 h 5049078"/>
              <a:gd name="connsiteX39" fmla="*/ 1192695 w 2863349"/>
              <a:gd name="connsiteY39" fmla="*/ 3896139 h 5049078"/>
              <a:gd name="connsiteX40" fmla="*/ 1216549 w 2863349"/>
              <a:gd name="connsiteY40" fmla="*/ 3800723 h 5049078"/>
              <a:gd name="connsiteX41" fmla="*/ 1240403 w 2863349"/>
              <a:gd name="connsiteY41" fmla="*/ 3753016 h 5049078"/>
              <a:gd name="connsiteX42" fmla="*/ 1264257 w 2863349"/>
              <a:gd name="connsiteY42" fmla="*/ 3737113 h 5049078"/>
              <a:gd name="connsiteX43" fmla="*/ 1280160 w 2863349"/>
              <a:gd name="connsiteY43" fmla="*/ 3689405 h 5049078"/>
              <a:gd name="connsiteX44" fmla="*/ 1288111 w 2863349"/>
              <a:gd name="connsiteY44" fmla="*/ 3665551 h 5049078"/>
              <a:gd name="connsiteX45" fmla="*/ 1304014 w 2863349"/>
              <a:gd name="connsiteY45" fmla="*/ 3641697 h 5049078"/>
              <a:gd name="connsiteX46" fmla="*/ 1327868 w 2863349"/>
              <a:gd name="connsiteY46" fmla="*/ 3593990 h 5049078"/>
              <a:gd name="connsiteX47" fmla="*/ 1351721 w 2863349"/>
              <a:gd name="connsiteY47" fmla="*/ 3522428 h 5049078"/>
              <a:gd name="connsiteX48" fmla="*/ 1359673 w 2863349"/>
              <a:gd name="connsiteY48" fmla="*/ 3498574 h 5049078"/>
              <a:gd name="connsiteX49" fmla="*/ 1375575 w 2863349"/>
              <a:gd name="connsiteY49" fmla="*/ 3474720 h 5049078"/>
              <a:gd name="connsiteX50" fmla="*/ 1407381 w 2863349"/>
              <a:gd name="connsiteY50" fmla="*/ 3403158 h 5049078"/>
              <a:gd name="connsiteX51" fmla="*/ 1439186 w 2863349"/>
              <a:gd name="connsiteY51" fmla="*/ 3363402 h 5049078"/>
              <a:gd name="connsiteX52" fmla="*/ 1447137 w 2863349"/>
              <a:gd name="connsiteY52" fmla="*/ 3339548 h 5049078"/>
              <a:gd name="connsiteX53" fmla="*/ 1494845 w 2863349"/>
              <a:gd name="connsiteY53" fmla="*/ 3283889 h 5049078"/>
              <a:gd name="connsiteX54" fmla="*/ 1526650 w 2863349"/>
              <a:gd name="connsiteY54" fmla="*/ 3236181 h 5049078"/>
              <a:gd name="connsiteX55" fmla="*/ 1542553 w 2863349"/>
              <a:gd name="connsiteY55" fmla="*/ 3212327 h 5049078"/>
              <a:gd name="connsiteX56" fmla="*/ 1566407 w 2863349"/>
              <a:gd name="connsiteY56" fmla="*/ 3188473 h 5049078"/>
              <a:gd name="connsiteX57" fmla="*/ 1598212 w 2863349"/>
              <a:gd name="connsiteY57" fmla="*/ 3140765 h 5049078"/>
              <a:gd name="connsiteX58" fmla="*/ 1614114 w 2863349"/>
              <a:gd name="connsiteY58" fmla="*/ 3116911 h 5049078"/>
              <a:gd name="connsiteX59" fmla="*/ 1637968 w 2863349"/>
              <a:gd name="connsiteY59" fmla="*/ 3093057 h 5049078"/>
              <a:gd name="connsiteX60" fmla="*/ 1693628 w 2863349"/>
              <a:gd name="connsiteY60" fmla="*/ 3021496 h 5049078"/>
              <a:gd name="connsiteX61" fmla="*/ 1725433 w 2863349"/>
              <a:gd name="connsiteY61" fmla="*/ 2973788 h 5049078"/>
              <a:gd name="connsiteX62" fmla="*/ 1765189 w 2863349"/>
              <a:gd name="connsiteY62" fmla="*/ 2918129 h 5049078"/>
              <a:gd name="connsiteX63" fmla="*/ 1773141 w 2863349"/>
              <a:gd name="connsiteY63" fmla="*/ 2894275 h 5049078"/>
              <a:gd name="connsiteX64" fmla="*/ 1789043 w 2863349"/>
              <a:gd name="connsiteY64" fmla="*/ 2870421 h 5049078"/>
              <a:gd name="connsiteX65" fmla="*/ 1812897 w 2863349"/>
              <a:gd name="connsiteY65" fmla="*/ 2822713 h 5049078"/>
              <a:gd name="connsiteX66" fmla="*/ 1836751 w 2863349"/>
              <a:gd name="connsiteY66" fmla="*/ 2775005 h 5049078"/>
              <a:gd name="connsiteX67" fmla="*/ 1844702 w 2863349"/>
              <a:gd name="connsiteY67" fmla="*/ 2751151 h 5049078"/>
              <a:gd name="connsiteX68" fmla="*/ 1876508 w 2863349"/>
              <a:gd name="connsiteY68" fmla="*/ 2703443 h 5049078"/>
              <a:gd name="connsiteX69" fmla="*/ 1892410 w 2863349"/>
              <a:gd name="connsiteY69" fmla="*/ 2655736 h 5049078"/>
              <a:gd name="connsiteX70" fmla="*/ 1900361 w 2863349"/>
              <a:gd name="connsiteY70" fmla="*/ 2631882 h 5049078"/>
              <a:gd name="connsiteX71" fmla="*/ 1916264 w 2863349"/>
              <a:gd name="connsiteY71" fmla="*/ 2608028 h 5049078"/>
              <a:gd name="connsiteX72" fmla="*/ 1948069 w 2863349"/>
              <a:gd name="connsiteY72" fmla="*/ 2536466 h 5049078"/>
              <a:gd name="connsiteX73" fmla="*/ 1956021 w 2863349"/>
              <a:gd name="connsiteY73" fmla="*/ 2512612 h 5049078"/>
              <a:gd name="connsiteX74" fmla="*/ 1987826 w 2863349"/>
              <a:gd name="connsiteY74" fmla="*/ 2464904 h 5049078"/>
              <a:gd name="connsiteX75" fmla="*/ 2003728 w 2863349"/>
              <a:gd name="connsiteY75" fmla="*/ 2441050 h 5049078"/>
              <a:gd name="connsiteX76" fmla="*/ 2075290 w 2863349"/>
              <a:gd name="connsiteY76" fmla="*/ 2385391 h 5049078"/>
              <a:gd name="connsiteX77" fmla="*/ 2099144 w 2863349"/>
              <a:gd name="connsiteY77" fmla="*/ 2369489 h 5049078"/>
              <a:gd name="connsiteX78" fmla="*/ 2130949 w 2863349"/>
              <a:gd name="connsiteY78" fmla="*/ 2321781 h 5049078"/>
              <a:gd name="connsiteX79" fmla="*/ 2162754 w 2863349"/>
              <a:gd name="connsiteY79" fmla="*/ 2274073 h 5049078"/>
              <a:gd name="connsiteX80" fmla="*/ 2178657 w 2863349"/>
              <a:gd name="connsiteY80" fmla="*/ 2250219 h 5049078"/>
              <a:gd name="connsiteX81" fmla="*/ 2186608 w 2863349"/>
              <a:gd name="connsiteY81" fmla="*/ 2226365 h 5049078"/>
              <a:gd name="connsiteX82" fmla="*/ 2218414 w 2863349"/>
              <a:gd name="connsiteY82" fmla="*/ 2178657 h 5049078"/>
              <a:gd name="connsiteX83" fmla="*/ 2250219 w 2863349"/>
              <a:gd name="connsiteY83" fmla="*/ 2107096 h 5049078"/>
              <a:gd name="connsiteX84" fmla="*/ 2274073 w 2863349"/>
              <a:gd name="connsiteY84" fmla="*/ 2035534 h 5049078"/>
              <a:gd name="connsiteX85" fmla="*/ 2282024 w 2863349"/>
              <a:gd name="connsiteY85" fmla="*/ 2011680 h 5049078"/>
              <a:gd name="connsiteX86" fmla="*/ 2289975 w 2863349"/>
              <a:gd name="connsiteY86" fmla="*/ 1916264 h 5049078"/>
              <a:gd name="connsiteX87" fmla="*/ 2305878 w 2863349"/>
              <a:gd name="connsiteY87" fmla="*/ 1836751 h 5049078"/>
              <a:gd name="connsiteX88" fmla="*/ 2313829 w 2863349"/>
              <a:gd name="connsiteY88" fmla="*/ 1804946 h 5049078"/>
              <a:gd name="connsiteX89" fmla="*/ 2329732 w 2863349"/>
              <a:gd name="connsiteY89" fmla="*/ 1693628 h 5049078"/>
              <a:gd name="connsiteX90" fmla="*/ 2345634 w 2863349"/>
              <a:gd name="connsiteY90" fmla="*/ 1645920 h 5049078"/>
              <a:gd name="connsiteX91" fmla="*/ 2353586 w 2863349"/>
              <a:gd name="connsiteY91" fmla="*/ 1622066 h 5049078"/>
              <a:gd name="connsiteX92" fmla="*/ 2401294 w 2863349"/>
              <a:gd name="connsiteY92" fmla="*/ 1582310 h 5049078"/>
              <a:gd name="connsiteX93" fmla="*/ 2433099 w 2863349"/>
              <a:gd name="connsiteY93" fmla="*/ 1534602 h 5049078"/>
              <a:gd name="connsiteX94" fmla="*/ 2464904 w 2863349"/>
              <a:gd name="connsiteY94" fmla="*/ 1486894 h 5049078"/>
              <a:gd name="connsiteX95" fmla="*/ 2480807 w 2863349"/>
              <a:gd name="connsiteY95" fmla="*/ 1463040 h 5049078"/>
              <a:gd name="connsiteX96" fmla="*/ 2504661 w 2863349"/>
              <a:gd name="connsiteY96" fmla="*/ 1447137 h 5049078"/>
              <a:gd name="connsiteX97" fmla="*/ 2536466 w 2863349"/>
              <a:gd name="connsiteY97" fmla="*/ 1351722 h 5049078"/>
              <a:gd name="connsiteX98" fmla="*/ 2560320 w 2863349"/>
              <a:gd name="connsiteY98" fmla="*/ 1304014 h 5049078"/>
              <a:gd name="connsiteX99" fmla="*/ 2584174 w 2863349"/>
              <a:gd name="connsiteY99" fmla="*/ 1288111 h 5049078"/>
              <a:gd name="connsiteX100" fmla="*/ 2623930 w 2863349"/>
              <a:gd name="connsiteY100" fmla="*/ 1216550 h 5049078"/>
              <a:gd name="connsiteX101" fmla="*/ 2639833 w 2863349"/>
              <a:gd name="connsiteY101" fmla="*/ 1192696 h 5049078"/>
              <a:gd name="connsiteX102" fmla="*/ 2631881 w 2863349"/>
              <a:gd name="connsiteY102" fmla="*/ 1137037 h 5049078"/>
              <a:gd name="connsiteX103" fmla="*/ 2615979 w 2863349"/>
              <a:gd name="connsiteY103" fmla="*/ 1089329 h 5049078"/>
              <a:gd name="connsiteX104" fmla="*/ 2608028 w 2863349"/>
              <a:gd name="connsiteY104" fmla="*/ 1065475 h 5049078"/>
              <a:gd name="connsiteX105" fmla="*/ 2600076 w 2863349"/>
              <a:gd name="connsiteY105" fmla="*/ 1041621 h 5049078"/>
              <a:gd name="connsiteX106" fmla="*/ 2592125 w 2863349"/>
              <a:gd name="connsiteY106" fmla="*/ 1017767 h 5049078"/>
              <a:gd name="connsiteX107" fmla="*/ 2576222 w 2863349"/>
              <a:gd name="connsiteY107" fmla="*/ 993913 h 5049078"/>
              <a:gd name="connsiteX108" fmla="*/ 2560320 w 2863349"/>
              <a:gd name="connsiteY108" fmla="*/ 882595 h 5049078"/>
              <a:gd name="connsiteX109" fmla="*/ 2544417 w 2863349"/>
              <a:gd name="connsiteY109" fmla="*/ 795130 h 5049078"/>
              <a:gd name="connsiteX110" fmla="*/ 2552368 w 2863349"/>
              <a:gd name="connsiteY110" fmla="*/ 524786 h 5049078"/>
              <a:gd name="connsiteX111" fmla="*/ 2560320 w 2863349"/>
              <a:gd name="connsiteY111" fmla="*/ 500932 h 5049078"/>
              <a:gd name="connsiteX112" fmla="*/ 2576222 w 2863349"/>
              <a:gd name="connsiteY112" fmla="*/ 477078 h 5049078"/>
              <a:gd name="connsiteX113" fmla="*/ 2600076 w 2863349"/>
              <a:gd name="connsiteY113" fmla="*/ 429370 h 5049078"/>
              <a:gd name="connsiteX114" fmla="*/ 2671638 w 2863349"/>
              <a:gd name="connsiteY114" fmla="*/ 381663 h 5049078"/>
              <a:gd name="connsiteX115" fmla="*/ 2695492 w 2863349"/>
              <a:gd name="connsiteY115" fmla="*/ 365760 h 5049078"/>
              <a:gd name="connsiteX116" fmla="*/ 2751151 w 2863349"/>
              <a:gd name="connsiteY116" fmla="*/ 294198 h 5049078"/>
              <a:gd name="connsiteX117" fmla="*/ 2782956 w 2863349"/>
              <a:gd name="connsiteY117" fmla="*/ 246490 h 5049078"/>
              <a:gd name="connsiteX118" fmla="*/ 2798859 w 2863349"/>
              <a:gd name="connsiteY118" fmla="*/ 222637 h 5049078"/>
              <a:gd name="connsiteX119" fmla="*/ 2814761 w 2863349"/>
              <a:gd name="connsiteY119" fmla="*/ 174929 h 5049078"/>
              <a:gd name="connsiteX120" fmla="*/ 2846567 w 2863349"/>
              <a:gd name="connsiteY120" fmla="*/ 127221 h 5049078"/>
              <a:gd name="connsiteX121" fmla="*/ 2854518 w 2863349"/>
              <a:gd name="connsiteY121" fmla="*/ 95416 h 5049078"/>
              <a:gd name="connsiteX122" fmla="*/ 2862469 w 2863349"/>
              <a:gd name="connsiteY122" fmla="*/ 71562 h 5049078"/>
              <a:gd name="connsiteX123" fmla="*/ 2862469 w 2863349"/>
              <a:gd name="connsiteY123" fmla="*/ 0 h 504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2863349" h="5049078">
                <a:moveTo>
                  <a:pt x="0" y="5049078"/>
                </a:moveTo>
                <a:cubicBezTo>
                  <a:pt x="13252" y="5043777"/>
                  <a:pt x="27653" y="5040741"/>
                  <a:pt x="39756" y="5033176"/>
                </a:cubicBezTo>
                <a:cubicBezTo>
                  <a:pt x="107831" y="4990630"/>
                  <a:pt x="24399" y="5022393"/>
                  <a:pt x="87464" y="5001370"/>
                </a:cubicBezTo>
                <a:cubicBezTo>
                  <a:pt x="92765" y="4993419"/>
                  <a:pt x="95416" y="4982818"/>
                  <a:pt x="103367" y="4977517"/>
                </a:cubicBezTo>
                <a:cubicBezTo>
                  <a:pt x="112460" y="4971455"/>
                  <a:pt x="124705" y="4972705"/>
                  <a:pt x="135172" y="4969565"/>
                </a:cubicBezTo>
                <a:cubicBezTo>
                  <a:pt x="151228" y="4964748"/>
                  <a:pt x="166977" y="4958964"/>
                  <a:pt x="182880" y="4953663"/>
                </a:cubicBezTo>
                <a:lnTo>
                  <a:pt x="206734" y="4945711"/>
                </a:lnTo>
                <a:lnTo>
                  <a:pt x="230588" y="4937760"/>
                </a:lnTo>
                <a:cubicBezTo>
                  <a:pt x="268390" y="4912557"/>
                  <a:pt x="245373" y="4924880"/>
                  <a:pt x="302149" y="4905955"/>
                </a:cubicBezTo>
                <a:lnTo>
                  <a:pt x="326003" y="4898003"/>
                </a:lnTo>
                <a:cubicBezTo>
                  <a:pt x="333954" y="4895353"/>
                  <a:pt x="342883" y="4894701"/>
                  <a:pt x="349857" y="4890052"/>
                </a:cubicBezTo>
                <a:cubicBezTo>
                  <a:pt x="418218" y="4844480"/>
                  <a:pt x="331726" y="4899118"/>
                  <a:pt x="397565" y="4866198"/>
                </a:cubicBezTo>
                <a:cubicBezTo>
                  <a:pt x="406112" y="4861924"/>
                  <a:pt x="412872" y="4854570"/>
                  <a:pt x="421419" y="4850296"/>
                </a:cubicBezTo>
                <a:cubicBezTo>
                  <a:pt x="428916" y="4846548"/>
                  <a:pt x="437946" y="4846414"/>
                  <a:pt x="445273" y="4842344"/>
                </a:cubicBezTo>
                <a:cubicBezTo>
                  <a:pt x="517631" y="4802145"/>
                  <a:pt x="470469" y="4825323"/>
                  <a:pt x="516834" y="4786685"/>
                </a:cubicBezTo>
                <a:cubicBezTo>
                  <a:pt x="524175" y="4780567"/>
                  <a:pt x="533546" y="4777132"/>
                  <a:pt x="540688" y="4770783"/>
                </a:cubicBezTo>
                <a:cubicBezTo>
                  <a:pt x="557497" y="4755842"/>
                  <a:pt x="575921" y="4741787"/>
                  <a:pt x="588396" y="4723075"/>
                </a:cubicBezTo>
                <a:cubicBezTo>
                  <a:pt x="593697" y="4715124"/>
                  <a:pt x="597107" y="4705514"/>
                  <a:pt x="604299" y="4699221"/>
                </a:cubicBezTo>
                <a:cubicBezTo>
                  <a:pt x="618683" y="4686635"/>
                  <a:pt x="636104" y="4678018"/>
                  <a:pt x="652007" y="4667416"/>
                </a:cubicBezTo>
                <a:lnTo>
                  <a:pt x="675861" y="4651513"/>
                </a:lnTo>
                <a:cubicBezTo>
                  <a:pt x="681162" y="4643562"/>
                  <a:pt x="684301" y="4633629"/>
                  <a:pt x="691763" y="4627659"/>
                </a:cubicBezTo>
                <a:cubicBezTo>
                  <a:pt x="698308" y="4622423"/>
                  <a:pt x="708120" y="4623456"/>
                  <a:pt x="715617" y="4619708"/>
                </a:cubicBezTo>
                <a:cubicBezTo>
                  <a:pt x="777272" y="4588880"/>
                  <a:pt x="703368" y="4615839"/>
                  <a:pt x="763325" y="4595854"/>
                </a:cubicBezTo>
                <a:cubicBezTo>
                  <a:pt x="771276" y="4590553"/>
                  <a:pt x="778632" y="4584225"/>
                  <a:pt x="787179" y="4579951"/>
                </a:cubicBezTo>
                <a:cubicBezTo>
                  <a:pt x="794676" y="4576203"/>
                  <a:pt x="804059" y="4576649"/>
                  <a:pt x="811033" y="4572000"/>
                </a:cubicBezTo>
                <a:cubicBezTo>
                  <a:pt x="820389" y="4565763"/>
                  <a:pt x="827688" y="4556785"/>
                  <a:pt x="834887" y="4548146"/>
                </a:cubicBezTo>
                <a:cubicBezTo>
                  <a:pt x="841005" y="4540805"/>
                  <a:pt x="843327" y="4530262"/>
                  <a:pt x="850789" y="4524292"/>
                </a:cubicBezTo>
                <a:cubicBezTo>
                  <a:pt x="857334" y="4519056"/>
                  <a:pt x="866692" y="4518991"/>
                  <a:pt x="874643" y="4516341"/>
                </a:cubicBezTo>
                <a:cubicBezTo>
                  <a:pt x="894627" y="4456386"/>
                  <a:pt x="865346" y="4527961"/>
                  <a:pt x="906448" y="4476584"/>
                </a:cubicBezTo>
                <a:cubicBezTo>
                  <a:pt x="911684" y="4470039"/>
                  <a:pt x="908473" y="4458657"/>
                  <a:pt x="914400" y="4452730"/>
                </a:cubicBezTo>
                <a:cubicBezTo>
                  <a:pt x="918202" y="4448928"/>
                  <a:pt x="969784" y="4436897"/>
                  <a:pt x="970059" y="4436828"/>
                </a:cubicBezTo>
                <a:cubicBezTo>
                  <a:pt x="978010" y="4431527"/>
                  <a:pt x="985366" y="4425199"/>
                  <a:pt x="993913" y="4420925"/>
                </a:cubicBezTo>
                <a:cubicBezTo>
                  <a:pt x="1001410" y="4417177"/>
                  <a:pt x="1011222" y="4418210"/>
                  <a:pt x="1017767" y="4412974"/>
                </a:cubicBezTo>
                <a:cubicBezTo>
                  <a:pt x="1025229" y="4407004"/>
                  <a:pt x="1026912" y="4395877"/>
                  <a:pt x="1033669" y="4389120"/>
                </a:cubicBezTo>
                <a:cubicBezTo>
                  <a:pt x="1040426" y="4382363"/>
                  <a:pt x="1050380" y="4379566"/>
                  <a:pt x="1057523" y="4373217"/>
                </a:cubicBezTo>
                <a:cubicBezTo>
                  <a:pt x="1074332" y="4358276"/>
                  <a:pt x="1105231" y="4325510"/>
                  <a:pt x="1105231" y="4325510"/>
                </a:cubicBezTo>
                <a:cubicBezTo>
                  <a:pt x="1123876" y="4269572"/>
                  <a:pt x="1099611" y="4338623"/>
                  <a:pt x="1129085" y="4269850"/>
                </a:cubicBezTo>
                <a:cubicBezTo>
                  <a:pt x="1148836" y="4223764"/>
                  <a:pt x="1122378" y="4267984"/>
                  <a:pt x="1152939" y="4222143"/>
                </a:cubicBezTo>
                <a:cubicBezTo>
                  <a:pt x="1168953" y="4126054"/>
                  <a:pt x="1154547" y="4221148"/>
                  <a:pt x="1168841" y="4071068"/>
                </a:cubicBezTo>
                <a:cubicBezTo>
                  <a:pt x="1172042" y="4037459"/>
                  <a:pt x="1190261" y="3910744"/>
                  <a:pt x="1192695" y="3896139"/>
                </a:cubicBezTo>
                <a:cubicBezTo>
                  <a:pt x="1203402" y="3831903"/>
                  <a:pt x="1195550" y="3863719"/>
                  <a:pt x="1216549" y="3800723"/>
                </a:cubicBezTo>
                <a:cubicBezTo>
                  <a:pt x="1223015" y="3781325"/>
                  <a:pt x="1224992" y="3768427"/>
                  <a:pt x="1240403" y="3753016"/>
                </a:cubicBezTo>
                <a:cubicBezTo>
                  <a:pt x="1247160" y="3746259"/>
                  <a:pt x="1256306" y="3742414"/>
                  <a:pt x="1264257" y="3737113"/>
                </a:cubicBezTo>
                <a:lnTo>
                  <a:pt x="1280160" y="3689405"/>
                </a:lnTo>
                <a:cubicBezTo>
                  <a:pt x="1282810" y="3681454"/>
                  <a:pt x="1283462" y="3672525"/>
                  <a:pt x="1288111" y="3665551"/>
                </a:cubicBezTo>
                <a:lnTo>
                  <a:pt x="1304014" y="3641697"/>
                </a:lnTo>
                <a:cubicBezTo>
                  <a:pt x="1333012" y="3554701"/>
                  <a:pt x="1286765" y="3686472"/>
                  <a:pt x="1327868" y="3593990"/>
                </a:cubicBezTo>
                <a:cubicBezTo>
                  <a:pt x="1327870" y="3593985"/>
                  <a:pt x="1347744" y="3534357"/>
                  <a:pt x="1351721" y="3522428"/>
                </a:cubicBezTo>
                <a:cubicBezTo>
                  <a:pt x="1354372" y="3514477"/>
                  <a:pt x="1355024" y="3505548"/>
                  <a:pt x="1359673" y="3498574"/>
                </a:cubicBezTo>
                <a:cubicBezTo>
                  <a:pt x="1364974" y="3490623"/>
                  <a:pt x="1371694" y="3483453"/>
                  <a:pt x="1375575" y="3474720"/>
                </a:cubicBezTo>
                <a:cubicBezTo>
                  <a:pt x="1413422" y="3389564"/>
                  <a:pt x="1371393" y="3457140"/>
                  <a:pt x="1407381" y="3403158"/>
                </a:cubicBezTo>
                <a:cubicBezTo>
                  <a:pt x="1427366" y="3343200"/>
                  <a:pt x="1398083" y="3414781"/>
                  <a:pt x="1439186" y="3363402"/>
                </a:cubicBezTo>
                <a:cubicBezTo>
                  <a:pt x="1444422" y="3356857"/>
                  <a:pt x="1442979" y="3346825"/>
                  <a:pt x="1447137" y="3339548"/>
                </a:cubicBezTo>
                <a:cubicBezTo>
                  <a:pt x="1474370" y="3291889"/>
                  <a:pt x="1464478" y="3322933"/>
                  <a:pt x="1494845" y="3283889"/>
                </a:cubicBezTo>
                <a:cubicBezTo>
                  <a:pt x="1506579" y="3268802"/>
                  <a:pt x="1516048" y="3252084"/>
                  <a:pt x="1526650" y="3236181"/>
                </a:cubicBezTo>
                <a:cubicBezTo>
                  <a:pt x="1531951" y="3228230"/>
                  <a:pt x="1535796" y="3219084"/>
                  <a:pt x="1542553" y="3212327"/>
                </a:cubicBezTo>
                <a:cubicBezTo>
                  <a:pt x="1550504" y="3204376"/>
                  <a:pt x="1559503" y="3197349"/>
                  <a:pt x="1566407" y="3188473"/>
                </a:cubicBezTo>
                <a:cubicBezTo>
                  <a:pt x="1578141" y="3173386"/>
                  <a:pt x="1587610" y="3156668"/>
                  <a:pt x="1598212" y="3140765"/>
                </a:cubicBezTo>
                <a:cubicBezTo>
                  <a:pt x="1603513" y="3132814"/>
                  <a:pt x="1607357" y="3123668"/>
                  <a:pt x="1614114" y="3116911"/>
                </a:cubicBezTo>
                <a:lnTo>
                  <a:pt x="1637968" y="3093057"/>
                </a:lnTo>
                <a:cubicBezTo>
                  <a:pt x="1659697" y="3027876"/>
                  <a:pt x="1622111" y="3128773"/>
                  <a:pt x="1693628" y="3021496"/>
                </a:cubicBezTo>
                <a:cubicBezTo>
                  <a:pt x="1704230" y="3005593"/>
                  <a:pt x="1713965" y="2989078"/>
                  <a:pt x="1725433" y="2973788"/>
                </a:cubicBezTo>
                <a:cubicBezTo>
                  <a:pt x="1730840" y="2966579"/>
                  <a:pt x="1759373" y="2929760"/>
                  <a:pt x="1765189" y="2918129"/>
                </a:cubicBezTo>
                <a:cubicBezTo>
                  <a:pt x="1768937" y="2910632"/>
                  <a:pt x="1769393" y="2901772"/>
                  <a:pt x="1773141" y="2894275"/>
                </a:cubicBezTo>
                <a:cubicBezTo>
                  <a:pt x="1777415" y="2885728"/>
                  <a:pt x="1784769" y="2878968"/>
                  <a:pt x="1789043" y="2870421"/>
                </a:cubicBezTo>
                <a:cubicBezTo>
                  <a:pt x="1821957" y="2804589"/>
                  <a:pt x="1767327" y="2891066"/>
                  <a:pt x="1812897" y="2822713"/>
                </a:cubicBezTo>
                <a:cubicBezTo>
                  <a:pt x="1832882" y="2762756"/>
                  <a:pt x="1805923" y="2836660"/>
                  <a:pt x="1836751" y="2775005"/>
                </a:cubicBezTo>
                <a:cubicBezTo>
                  <a:pt x="1840499" y="2767508"/>
                  <a:pt x="1840632" y="2758478"/>
                  <a:pt x="1844702" y="2751151"/>
                </a:cubicBezTo>
                <a:cubicBezTo>
                  <a:pt x="1853984" y="2734443"/>
                  <a:pt x="1876508" y="2703443"/>
                  <a:pt x="1876508" y="2703443"/>
                </a:cubicBezTo>
                <a:lnTo>
                  <a:pt x="1892410" y="2655736"/>
                </a:lnTo>
                <a:cubicBezTo>
                  <a:pt x="1895060" y="2647785"/>
                  <a:pt x="1895712" y="2638856"/>
                  <a:pt x="1900361" y="2631882"/>
                </a:cubicBezTo>
                <a:lnTo>
                  <a:pt x="1916264" y="2608028"/>
                </a:lnTo>
                <a:cubicBezTo>
                  <a:pt x="1957290" y="2484953"/>
                  <a:pt x="1910270" y="2612065"/>
                  <a:pt x="1948069" y="2536466"/>
                </a:cubicBezTo>
                <a:cubicBezTo>
                  <a:pt x="1951817" y="2528969"/>
                  <a:pt x="1951951" y="2519939"/>
                  <a:pt x="1956021" y="2512612"/>
                </a:cubicBezTo>
                <a:cubicBezTo>
                  <a:pt x="1965303" y="2495905"/>
                  <a:pt x="1977224" y="2480807"/>
                  <a:pt x="1987826" y="2464904"/>
                </a:cubicBezTo>
                <a:cubicBezTo>
                  <a:pt x="1993127" y="2456953"/>
                  <a:pt x="1996971" y="2447807"/>
                  <a:pt x="2003728" y="2441050"/>
                </a:cubicBezTo>
                <a:cubicBezTo>
                  <a:pt x="2041096" y="2403684"/>
                  <a:pt x="2018228" y="2423432"/>
                  <a:pt x="2075290" y="2385391"/>
                </a:cubicBezTo>
                <a:lnTo>
                  <a:pt x="2099144" y="2369489"/>
                </a:lnTo>
                <a:cubicBezTo>
                  <a:pt x="2114350" y="2323869"/>
                  <a:pt x="2096205" y="2366452"/>
                  <a:pt x="2130949" y="2321781"/>
                </a:cubicBezTo>
                <a:cubicBezTo>
                  <a:pt x="2142683" y="2306694"/>
                  <a:pt x="2152152" y="2289976"/>
                  <a:pt x="2162754" y="2274073"/>
                </a:cubicBezTo>
                <a:lnTo>
                  <a:pt x="2178657" y="2250219"/>
                </a:lnTo>
                <a:cubicBezTo>
                  <a:pt x="2181307" y="2242268"/>
                  <a:pt x="2182538" y="2233692"/>
                  <a:pt x="2186608" y="2226365"/>
                </a:cubicBezTo>
                <a:cubicBezTo>
                  <a:pt x="2195890" y="2209657"/>
                  <a:pt x="2218414" y="2178657"/>
                  <a:pt x="2218414" y="2178657"/>
                </a:cubicBezTo>
                <a:cubicBezTo>
                  <a:pt x="2237338" y="2121884"/>
                  <a:pt x="2225018" y="2144897"/>
                  <a:pt x="2250219" y="2107096"/>
                </a:cubicBezTo>
                <a:lnTo>
                  <a:pt x="2274073" y="2035534"/>
                </a:lnTo>
                <a:lnTo>
                  <a:pt x="2282024" y="2011680"/>
                </a:lnTo>
                <a:cubicBezTo>
                  <a:pt x="2284674" y="1979875"/>
                  <a:pt x="2285663" y="1947887"/>
                  <a:pt x="2289975" y="1916264"/>
                </a:cubicBezTo>
                <a:cubicBezTo>
                  <a:pt x="2293627" y="1889483"/>
                  <a:pt x="2299323" y="1862973"/>
                  <a:pt x="2305878" y="1836751"/>
                </a:cubicBezTo>
                <a:cubicBezTo>
                  <a:pt x="2308528" y="1826149"/>
                  <a:pt x="2312032" y="1815725"/>
                  <a:pt x="2313829" y="1804946"/>
                </a:cubicBezTo>
                <a:cubicBezTo>
                  <a:pt x="2318534" y="1776717"/>
                  <a:pt x="2322227" y="1723650"/>
                  <a:pt x="2329732" y="1693628"/>
                </a:cubicBezTo>
                <a:cubicBezTo>
                  <a:pt x="2333797" y="1677366"/>
                  <a:pt x="2340333" y="1661823"/>
                  <a:pt x="2345634" y="1645920"/>
                </a:cubicBezTo>
                <a:cubicBezTo>
                  <a:pt x="2348284" y="1637969"/>
                  <a:pt x="2346612" y="1626715"/>
                  <a:pt x="2353586" y="1622066"/>
                </a:cubicBezTo>
                <a:cubicBezTo>
                  <a:pt x="2374787" y="1607932"/>
                  <a:pt x="2384813" y="1603500"/>
                  <a:pt x="2401294" y="1582310"/>
                </a:cubicBezTo>
                <a:cubicBezTo>
                  <a:pt x="2413028" y="1567223"/>
                  <a:pt x="2422497" y="1550505"/>
                  <a:pt x="2433099" y="1534602"/>
                </a:cubicBezTo>
                <a:lnTo>
                  <a:pt x="2464904" y="1486894"/>
                </a:lnTo>
                <a:cubicBezTo>
                  <a:pt x="2470205" y="1478943"/>
                  <a:pt x="2472856" y="1468341"/>
                  <a:pt x="2480807" y="1463040"/>
                </a:cubicBezTo>
                <a:lnTo>
                  <a:pt x="2504661" y="1447137"/>
                </a:lnTo>
                <a:lnTo>
                  <a:pt x="2536466" y="1351722"/>
                </a:lnTo>
                <a:cubicBezTo>
                  <a:pt x="2542934" y="1332319"/>
                  <a:pt x="2544904" y="1319430"/>
                  <a:pt x="2560320" y="1304014"/>
                </a:cubicBezTo>
                <a:cubicBezTo>
                  <a:pt x="2567077" y="1297257"/>
                  <a:pt x="2576223" y="1293412"/>
                  <a:pt x="2584174" y="1288111"/>
                </a:cubicBezTo>
                <a:cubicBezTo>
                  <a:pt x="2598169" y="1246126"/>
                  <a:pt x="2587476" y="1271230"/>
                  <a:pt x="2623930" y="1216550"/>
                </a:cubicBezTo>
                <a:lnTo>
                  <a:pt x="2639833" y="1192696"/>
                </a:lnTo>
                <a:cubicBezTo>
                  <a:pt x="2637182" y="1174143"/>
                  <a:pt x="2636095" y="1155298"/>
                  <a:pt x="2631881" y="1137037"/>
                </a:cubicBezTo>
                <a:cubicBezTo>
                  <a:pt x="2628112" y="1120703"/>
                  <a:pt x="2621280" y="1105232"/>
                  <a:pt x="2615979" y="1089329"/>
                </a:cubicBezTo>
                <a:lnTo>
                  <a:pt x="2608028" y="1065475"/>
                </a:lnTo>
                <a:lnTo>
                  <a:pt x="2600076" y="1041621"/>
                </a:lnTo>
                <a:cubicBezTo>
                  <a:pt x="2597426" y="1033670"/>
                  <a:pt x="2596774" y="1024741"/>
                  <a:pt x="2592125" y="1017767"/>
                </a:cubicBezTo>
                <a:lnTo>
                  <a:pt x="2576222" y="993913"/>
                </a:lnTo>
                <a:cubicBezTo>
                  <a:pt x="2570921" y="956807"/>
                  <a:pt x="2569412" y="918958"/>
                  <a:pt x="2560320" y="882595"/>
                </a:cubicBezTo>
                <a:cubicBezTo>
                  <a:pt x="2547822" y="832608"/>
                  <a:pt x="2553913" y="861608"/>
                  <a:pt x="2544417" y="795130"/>
                </a:cubicBezTo>
                <a:cubicBezTo>
                  <a:pt x="2547067" y="705015"/>
                  <a:pt x="2547502" y="614808"/>
                  <a:pt x="2552368" y="524786"/>
                </a:cubicBezTo>
                <a:cubicBezTo>
                  <a:pt x="2552820" y="516417"/>
                  <a:pt x="2556572" y="508429"/>
                  <a:pt x="2560320" y="500932"/>
                </a:cubicBezTo>
                <a:cubicBezTo>
                  <a:pt x="2564594" y="492385"/>
                  <a:pt x="2571948" y="485625"/>
                  <a:pt x="2576222" y="477078"/>
                </a:cubicBezTo>
                <a:cubicBezTo>
                  <a:pt x="2586934" y="455655"/>
                  <a:pt x="2579824" y="447090"/>
                  <a:pt x="2600076" y="429370"/>
                </a:cubicBezTo>
                <a:cubicBezTo>
                  <a:pt x="2600084" y="429363"/>
                  <a:pt x="2659707" y="389617"/>
                  <a:pt x="2671638" y="381663"/>
                </a:cubicBezTo>
                <a:cubicBezTo>
                  <a:pt x="2679589" y="376362"/>
                  <a:pt x="2688735" y="372517"/>
                  <a:pt x="2695492" y="365760"/>
                </a:cubicBezTo>
                <a:cubicBezTo>
                  <a:pt x="2732861" y="328391"/>
                  <a:pt x="2713107" y="351264"/>
                  <a:pt x="2751151" y="294198"/>
                </a:cubicBezTo>
                <a:lnTo>
                  <a:pt x="2782956" y="246490"/>
                </a:lnTo>
                <a:lnTo>
                  <a:pt x="2798859" y="222637"/>
                </a:lnTo>
                <a:cubicBezTo>
                  <a:pt x="2804160" y="206734"/>
                  <a:pt x="2805463" y="188876"/>
                  <a:pt x="2814761" y="174929"/>
                </a:cubicBezTo>
                <a:lnTo>
                  <a:pt x="2846567" y="127221"/>
                </a:lnTo>
                <a:cubicBezTo>
                  <a:pt x="2849217" y="116619"/>
                  <a:pt x="2851516" y="105923"/>
                  <a:pt x="2854518" y="95416"/>
                </a:cubicBezTo>
                <a:cubicBezTo>
                  <a:pt x="2856820" y="87357"/>
                  <a:pt x="2861773" y="79914"/>
                  <a:pt x="2862469" y="71562"/>
                </a:cubicBezTo>
                <a:cubicBezTo>
                  <a:pt x="2864450" y="47790"/>
                  <a:pt x="2862469" y="23854"/>
                  <a:pt x="2862469" y="0"/>
                </a:cubicBezTo>
              </a:path>
            </a:pathLst>
          </a:custGeom>
          <a:noFill/>
          <a:ln w="1270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391253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4" grpId="0" uiExpand="1" build="p"/>
      <p:bldP spid="1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วมกลุ่ม">
  <a:themeElements>
    <a:clrScheme name="รวมกลุ่ม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รวมกลุ่ม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รวมกลุ่ม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1445</Words>
  <Application>Microsoft Office PowerPoint</Application>
  <PresentationFormat>นำเสนอทางหน้าจอ (4:3)</PresentationFormat>
  <Paragraphs>555</Paragraphs>
  <Slides>13</Slides>
  <Notes>8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13</vt:i4>
      </vt:variant>
    </vt:vector>
  </HeadingPairs>
  <TitlesOfParts>
    <vt:vector size="14" baseType="lpstr">
      <vt:lpstr>รวมกลุ่ม</vt:lpstr>
      <vt:lpstr>แนวคิดและแผนการพัฒนา/ปรับปรุง/บำรุงรักษาโครงข่ายทางหลวง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</dc:creator>
  <cp:lastModifiedBy>Admin</cp:lastModifiedBy>
  <cp:revision>106</cp:revision>
  <cp:lastPrinted>2015-11-10T06:46:28Z</cp:lastPrinted>
  <dcterms:created xsi:type="dcterms:W3CDTF">2015-11-04T02:05:08Z</dcterms:created>
  <dcterms:modified xsi:type="dcterms:W3CDTF">2015-11-13T08:59:27Z</dcterms:modified>
</cp:coreProperties>
</file>