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0"/>
  </p:notesMasterIdLst>
  <p:handoutMasterIdLst>
    <p:handoutMasterId r:id="rId21"/>
  </p:handoutMasterIdLst>
  <p:sldIdLst>
    <p:sldId id="960" r:id="rId2"/>
    <p:sldId id="964" r:id="rId3"/>
    <p:sldId id="979" r:id="rId4"/>
    <p:sldId id="966" r:id="rId5"/>
    <p:sldId id="980" r:id="rId6"/>
    <p:sldId id="976" r:id="rId7"/>
    <p:sldId id="983" r:id="rId8"/>
    <p:sldId id="982" r:id="rId9"/>
    <p:sldId id="981" r:id="rId10"/>
    <p:sldId id="977" r:id="rId11"/>
    <p:sldId id="984" r:id="rId12"/>
    <p:sldId id="985" r:id="rId13"/>
    <p:sldId id="978" r:id="rId14"/>
    <p:sldId id="971" r:id="rId15"/>
    <p:sldId id="972" r:id="rId16"/>
    <p:sldId id="973" r:id="rId17"/>
    <p:sldId id="974" r:id="rId18"/>
    <p:sldId id="975" r:id="rId19"/>
  </p:sldIdLst>
  <p:sldSz cx="9144000" cy="6858000" type="screen4x3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05" userDrawn="1">
          <p15:clr>
            <a:srgbClr val="A4A3A4"/>
          </p15:clr>
        </p15:guide>
        <p15:guide id="3" pos="21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FF"/>
    <a:srgbClr val="279C0C"/>
    <a:srgbClr val="3333FF"/>
    <a:srgbClr val="FFCCFF"/>
    <a:srgbClr val="CCECFF"/>
    <a:srgbClr val="B26314"/>
    <a:srgbClr val="009999"/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ลักษณะ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สไตล์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0" autoAdjust="0"/>
    <p:restoredTop sz="95514" autoAdjust="0"/>
  </p:normalViewPr>
  <p:slideViewPr>
    <p:cSldViewPr>
      <p:cViewPr varScale="1">
        <p:scale>
          <a:sx n="97" d="100"/>
          <a:sy n="97" d="100"/>
        </p:scale>
        <p:origin x="17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020"/>
    </p:cViewPr>
  </p:sorterViewPr>
  <p:notesViewPr>
    <p:cSldViewPr>
      <p:cViewPr varScale="1">
        <p:scale>
          <a:sx n="52" d="100"/>
          <a:sy n="52" d="100"/>
        </p:scale>
        <p:origin x="2946" y="84"/>
      </p:cViewPr>
      <p:guideLst>
        <p:guide orient="horz" pos="3108"/>
        <p:guide pos="2105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nuntawatlersinghanart/Dropbox/DOH%20Improve%20TPMS/test%20&#3648;&#3591;&#3639;&#3656;&#3629;&#3609;&#3652;&#3586;&#3585;&#3634;&#3619;&#3595;&#3656;&#3629;&#3617;/E1/&#3619;&#3634;&#3618;&#3591;&#3634;&#3609;&#3649;&#3626;&#3604;&#3591;&#3619;&#3634;&#3618;&#3621;&#3632;&#3648;&#3629;&#3637;&#3618;&#3604;&#3649;&#3612;&#3609;&#3591;&#3634;&#3609;&#3595;&#3656;&#3629;&#3617;&#3610;&#3635;&#3619;&#3640;&#3591;&#3649;&#3612;&#3609;&#3607;&#3637;&#3656;1&#3648;&#3619;&#3637;&#3618;&#3591;&#3605;&#3634;&#3617;&#3611;&#3637;E1_rev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file:////Users/nuntawatlersinghanart/Dropbox/DOH%20Improve%20TPMS/test%20&#3648;&#3591;&#3639;&#3656;&#3629;&#3609;&#3652;&#3586;&#3585;&#3634;&#3619;&#3595;&#3656;&#3629;&#3617;/E3.4/&#3619;&#3634;&#3618;&#3591;&#3634;&#3609;&#3649;&#3626;&#3604;&#3591;&#3619;&#3634;&#3618;&#3621;&#3632;&#3648;&#3629;&#3637;&#3618;&#3604;&#3649;&#3612;&#3609;&#3591;&#3634;&#3609;&#3595;&#3656;&#3629;&#3617;&#3610;&#3635;&#3619;&#3640;&#3591;&#3649;&#3612;&#3609;&#3607;&#3637;&#3656;1&#3648;&#3619;&#3637;&#3618;&#3591;&#3605;&#3634;&#3617;&#3611;&#3637;E3.4(change%20unit%20cost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nuntawatlersinghanart/Dropbox/DOH%20Improve%20TPMS/test%20&#3648;&#3591;&#3639;&#3656;&#3629;&#3609;&#3652;&#3586;&#3585;&#3634;&#3619;&#3595;&#3656;&#3629;&#3617;/E1/&#3619;&#3634;&#3618;&#3591;&#3634;&#3609;&#3649;&#3626;&#3604;&#3591;&#3619;&#3634;&#3618;&#3621;&#3632;&#3648;&#3629;&#3637;&#3618;&#3604;&#3649;&#3612;&#3609;&#3591;&#3634;&#3609;&#3595;&#3656;&#3629;&#3617;&#3610;&#3635;&#3619;&#3640;&#3591;&#3649;&#3612;&#3609;&#3607;&#3637;&#3656;1&#3648;&#3619;&#3637;&#3618;&#3591;&#3605;&#3634;&#3617;&#3611;&#3637;E1_rev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nuntawatlersinghanart/Dropbox/DOH%20Improve%20TPMS/test%20&#3648;&#3591;&#3639;&#3656;&#3629;&#3609;&#3652;&#3586;&#3585;&#3634;&#3619;&#3595;&#3656;&#3629;&#3617;/E2/&#3619;&#3634;&#3618;&#3591;&#3634;&#3609;&#3649;&#3626;&#3604;&#3591;&#3619;&#3634;&#3618;&#3621;&#3632;&#3648;&#3629;&#3637;&#3618;&#3604;&#3649;&#3612;&#3609;&#3591;&#3634;&#3609;&#3595;&#3656;&#3629;&#3617;&#3610;&#3635;&#3619;&#3640;&#3591;&#3649;&#3612;&#3609;&#3607;&#3637;&#3656;1&#3648;&#3619;&#3637;&#3618;&#3591;&#3605;&#3634;&#3617;&#3611;&#3637;E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nuntawatlersinghanart/Dropbox/DOH%20Improve%20TPMS/test%20&#3648;&#3591;&#3639;&#3656;&#3629;&#3609;&#3652;&#3586;&#3585;&#3634;&#3619;&#3595;&#3656;&#3629;&#3617;/E2/&#3619;&#3634;&#3618;&#3591;&#3634;&#3609;&#3649;&#3626;&#3604;&#3591;&#3619;&#3634;&#3618;&#3621;&#3632;&#3648;&#3629;&#3637;&#3618;&#3604;&#3649;&#3612;&#3609;&#3591;&#3634;&#3609;&#3595;&#3656;&#3629;&#3617;&#3610;&#3635;&#3619;&#3640;&#3591;&#3649;&#3612;&#3609;&#3607;&#3637;&#3656;1&#3648;&#3619;&#3637;&#3618;&#3591;&#3605;&#3634;&#3617;&#3611;&#3637;E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Users/nuntawatlersinghanart/Dropbox/DOH%20Improve%20TPMS/test%20&#3648;&#3591;&#3639;&#3656;&#3629;&#3609;&#3652;&#3586;&#3585;&#3634;&#3619;&#3595;&#3656;&#3629;&#3617;/E2.1/&#3619;&#3634;&#3618;&#3591;&#3634;&#3609;&#3649;&#3626;&#3604;&#3591;&#3619;&#3634;&#3618;&#3621;&#3632;&#3648;&#3629;&#3637;&#3618;&#3604;&#3649;&#3612;&#3609;&#3591;&#3634;&#3609;&#3595;&#3656;&#3629;&#3617;&#3610;&#3635;&#3619;&#3640;&#3591;&#3649;&#3612;&#3609;&#3652;&#3617;&#3656;&#3592;&#3635;&#3585;&#3633;&#3604;&#3591;&#3610;&#3611;&#3619;&#3632;&#3617;&#3634;&#3603;&#3648;&#3619;&#3637;&#3618;&#3591;&#3605;&#3634;&#3617;&#3611;&#3637;%20E2.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Users/nuntawatlersinghanart/Dropbox/DOH%20Improve%20TPMS/test%20&#3648;&#3591;&#3639;&#3656;&#3629;&#3609;&#3652;&#3586;&#3585;&#3634;&#3619;&#3595;&#3656;&#3629;&#3617;/E2.1/&#3619;&#3634;&#3618;&#3591;&#3634;&#3609;&#3649;&#3626;&#3604;&#3591;&#3619;&#3634;&#3618;&#3621;&#3632;&#3648;&#3629;&#3637;&#3618;&#3604;&#3649;&#3612;&#3609;&#3591;&#3634;&#3609;&#3595;&#3656;&#3629;&#3617;&#3610;&#3635;&#3619;&#3640;&#3591;&#3649;&#3612;&#3609;&#3652;&#3617;&#3656;&#3592;&#3635;&#3585;&#3633;&#3604;&#3591;&#3610;&#3611;&#3619;&#3632;&#3617;&#3634;&#3603;&#3648;&#3619;&#3637;&#3618;&#3591;&#3605;&#3634;&#3617;&#3611;&#3637;%20E2.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/Users/nuntawatlersinghanart/Dropbox/DOH%20Improve%20TPMS/test%20&#3648;&#3591;&#3639;&#3656;&#3629;&#3609;&#3652;&#3586;&#3585;&#3634;&#3619;&#3595;&#3656;&#3629;&#3617;/E3.4/&#3619;&#3634;&#3618;&#3591;&#3634;&#3609;&#3649;&#3626;&#3604;&#3591;&#3619;&#3634;&#3618;&#3621;&#3632;&#3648;&#3629;&#3637;&#3618;&#3604;&#3649;&#3612;&#3609;&#3591;&#3634;&#3609;&#3595;&#3656;&#3629;&#3617;&#3610;&#3635;&#3619;&#3640;&#3591;&#3649;&#3612;&#3609;&#3607;&#3637;&#3656;1&#3648;&#3619;&#3637;&#3618;&#3591;&#3605;&#3634;&#3617;&#3611;&#3637;E3.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/Users/nuntawatlersinghanart/Dropbox/DOH%20Improve%20TPMS/test%20&#3648;&#3591;&#3639;&#3656;&#3629;&#3609;&#3652;&#3586;&#3585;&#3634;&#3619;&#3595;&#3656;&#3629;&#3617;/E3.4/&#3619;&#3634;&#3618;&#3591;&#3634;&#3609;&#3649;&#3626;&#3604;&#3591;&#3619;&#3634;&#3618;&#3621;&#3632;&#3648;&#3629;&#3637;&#3618;&#3604;&#3649;&#3612;&#3609;&#3591;&#3634;&#3609;&#3595;&#3656;&#3629;&#3617;&#3610;&#3635;&#3619;&#3640;&#3591;&#3649;&#3612;&#3609;&#3607;&#3637;&#3656;1&#3648;&#3619;&#3637;&#3618;&#3591;&#3605;&#3634;&#3617;&#3611;&#3637;E3.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/Users/nuntawatlersinghanart/Dropbox/DOH%20Improve%20TPMS/test%20&#3648;&#3591;&#3639;&#3656;&#3629;&#3609;&#3652;&#3586;&#3585;&#3634;&#3619;&#3595;&#3656;&#3629;&#3617;/E3.4/&#3619;&#3634;&#3618;&#3591;&#3634;&#3609;&#3649;&#3626;&#3604;&#3591;&#3619;&#3634;&#3618;&#3621;&#3632;&#3648;&#3629;&#3637;&#3618;&#3604;&#3649;&#3612;&#3609;&#3591;&#3634;&#3609;&#3595;&#3656;&#3629;&#3617;&#3610;&#3635;&#3619;&#3640;&#3591;&#3649;&#3612;&#3609;&#3607;&#3637;&#3656;1&#3648;&#3619;&#3637;&#3618;&#3591;&#3605;&#3634;&#3617;&#3611;&#3637;E3.4(change%20unit%20cost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th-TH" dirty="0" smtClean="0"/>
              <a:t>ค่า</a:t>
            </a:r>
            <a:r>
              <a:rPr lang="th-TH" dirty="0"/>
              <a:t>ซ่อม</a:t>
            </a:r>
            <a:r>
              <a:rPr lang="th-TH" dirty="0" smtClean="0"/>
              <a:t>บำรุง</a:t>
            </a:r>
            <a:endParaRPr lang="th-TH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Sheet1!$D$3</c:f>
              <c:strCache>
                <c:ptCount val="1"/>
                <c:pt idx="0">
                  <c:v>Sum of ค่าซ่อมบำรุง (บาท)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-0.0563915354330708"/>
                  <c:y val="0.06472988650370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Sheet1!$A$5:$A$8</c:f>
              <c:strCache>
                <c:ptCount val="4"/>
                <c:pt idx="0">
                  <c:v>OL05</c:v>
                </c:pt>
                <c:pt idx="1">
                  <c:v>RCL05</c:v>
                </c:pt>
                <c:pt idx="2">
                  <c:v>RCL10</c:v>
                </c:pt>
                <c:pt idx="3">
                  <c:v>SS02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1.045575130601E10</c:v>
                </c:pt>
                <c:pt idx="1">
                  <c:v>1.18350357234E9</c:v>
                </c:pt>
                <c:pt idx="2">
                  <c:v>1.285004548532E10</c:v>
                </c:pt>
                <c:pt idx="3">
                  <c:v>5.1069959879E8</c:v>
                </c:pt>
              </c:numCache>
            </c:numRef>
          </c:val>
          <c:extLst/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 dirty="0" smtClean="0"/>
              <a:t>IRI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Sheet1!$B$20:$B$39</c:f>
              <c:numCache>
                <c:formatCode>General</c:formatCode>
                <c:ptCount val="20"/>
                <c:pt idx="0">
                  <c:v>2561.0</c:v>
                </c:pt>
                <c:pt idx="1">
                  <c:v>2561.5</c:v>
                </c:pt>
                <c:pt idx="2">
                  <c:v>2562.0</c:v>
                </c:pt>
                <c:pt idx="3">
                  <c:v>2562.5</c:v>
                </c:pt>
                <c:pt idx="4">
                  <c:v>2563.0</c:v>
                </c:pt>
                <c:pt idx="5">
                  <c:v>2563.5</c:v>
                </c:pt>
                <c:pt idx="6">
                  <c:v>2564.0</c:v>
                </c:pt>
                <c:pt idx="7">
                  <c:v>2564.5</c:v>
                </c:pt>
                <c:pt idx="8">
                  <c:v>2565.0</c:v>
                </c:pt>
                <c:pt idx="9">
                  <c:v>2565.5</c:v>
                </c:pt>
                <c:pt idx="10">
                  <c:v>2566.0</c:v>
                </c:pt>
                <c:pt idx="11">
                  <c:v>2566.5</c:v>
                </c:pt>
                <c:pt idx="12">
                  <c:v>2567.0</c:v>
                </c:pt>
                <c:pt idx="13">
                  <c:v>2567.5</c:v>
                </c:pt>
                <c:pt idx="14">
                  <c:v>2568.0</c:v>
                </c:pt>
                <c:pt idx="15">
                  <c:v>2568.5</c:v>
                </c:pt>
                <c:pt idx="16">
                  <c:v>2569.0</c:v>
                </c:pt>
                <c:pt idx="17">
                  <c:v>2569.5</c:v>
                </c:pt>
                <c:pt idx="18">
                  <c:v>2570.0</c:v>
                </c:pt>
                <c:pt idx="19">
                  <c:v>2570.5</c:v>
                </c:pt>
              </c:numCache>
            </c:numRef>
          </c:cat>
          <c:val>
            <c:numRef>
              <c:f>Sheet1!$C$20:$C$39</c:f>
              <c:numCache>
                <c:formatCode>General</c:formatCode>
                <c:ptCount val="20"/>
                <c:pt idx="0">
                  <c:v>3.006684336525318</c:v>
                </c:pt>
                <c:pt idx="1">
                  <c:v>2.59559678522571</c:v>
                </c:pt>
                <c:pt idx="2">
                  <c:v>2.737608584131322</c:v>
                </c:pt>
                <c:pt idx="3">
                  <c:v>2.468096785225706</c:v>
                </c:pt>
                <c:pt idx="4">
                  <c:v>2.611841655266775</c:v>
                </c:pt>
                <c:pt idx="5">
                  <c:v>2.421185875513007</c:v>
                </c:pt>
                <c:pt idx="6">
                  <c:v>2.56828573871409</c:v>
                </c:pt>
                <c:pt idx="7">
                  <c:v>2.395401846785213</c:v>
                </c:pt>
                <c:pt idx="8">
                  <c:v>2.546816005471969</c:v>
                </c:pt>
                <c:pt idx="9">
                  <c:v>2.419204001367987</c:v>
                </c:pt>
                <c:pt idx="10">
                  <c:v>2.576795485636107</c:v>
                </c:pt>
                <c:pt idx="11">
                  <c:v>2.460788303693572</c:v>
                </c:pt>
                <c:pt idx="12">
                  <c:v>2.624422879616964</c:v>
                </c:pt>
                <c:pt idx="13">
                  <c:v>2.509827291381667</c:v>
                </c:pt>
                <c:pt idx="14">
                  <c:v>2.679487859097116</c:v>
                </c:pt>
                <c:pt idx="15">
                  <c:v>2.562575239398087</c:v>
                </c:pt>
                <c:pt idx="16">
                  <c:v>2.738169459644309</c:v>
                </c:pt>
                <c:pt idx="17">
                  <c:v>2.607553864569067</c:v>
                </c:pt>
                <c:pt idx="18">
                  <c:v>2.788684165526658</c:v>
                </c:pt>
                <c:pt idx="19">
                  <c:v>2.658814979480156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24670640"/>
        <c:axId val="-1824668320"/>
      </c:lineChart>
      <c:catAx>
        <c:axId val="-182467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1824668320"/>
        <c:crosses val="autoZero"/>
        <c:auto val="1"/>
        <c:lblAlgn val="ctr"/>
        <c:lblOffset val="100"/>
        <c:noMultiLvlLbl val="0"/>
      </c:catAx>
      <c:valAx>
        <c:axId val="-182466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182467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/>
              <a:t>IRI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Sheet1!$D$18:$D$37</c:f>
              <c:numCache>
                <c:formatCode>General</c:formatCode>
                <c:ptCount val="20"/>
                <c:pt idx="0">
                  <c:v>2561.0</c:v>
                </c:pt>
                <c:pt idx="1">
                  <c:v>2561.5</c:v>
                </c:pt>
                <c:pt idx="2">
                  <c:v>2562.0</c:v>
                </c:pt>
                <c:pt idx="3">
                  <c:v>2562.5</c:v>
                </c:pt>
                <c:pt idx="4">
                  <c:v>2563.0</c:v>
                </c:pt>
                <c:pt idx="5">
                  <c:v>2563.5</c:v>
                </c:pt>
                <c:pt idx="6">
                  <c:v>2564.0</c:v>
                </c:pt>
                <c:pt idx="7">
                  <c:v>2564.5</c:v>
                </c:pt>
                <c:pt idx="8">
                  <c:v>2565.0</c:v>
                </c:pt>
                <c:pt idx="9">
                  <c:v>2565.5</c:v>
                </c:pt>
                <c:pt idx="10">
                  <c:v>2566.0</c:v>
                </c:pt>
                <c:pt idx="11">
                  <c:v>2566.5</c:v>
                </c:pt>
                <c:pt idx="12">
                  <c:v>2567.0</c:v>
                </c:pt>
                <c:pt idx="13">
                  <c:v>2567.5</c:v>
                </c:pt>
                <c:pt idx="14">
                  <c:v>2568.0</c:v>
                </c:pt>
                <c:pt idx="15">
                  <c:v>2568.5</c:v>
                </c:pt>
                <c:pt idx="16">
                  <c:v>2569.0</c:v>
                </c:pt>
                <c:pt idx="17">
                  <c:v>2569.5</c:v>
                </c:pt>
                <c:pt idx="18">
                  <c:v>2570.0</c:v>
                </c:pt>
                <c:pt idx="19">
                  <c:v>2570.5</c:v>
                </c:pt>
              </c:numCache>
            </c:numRef>
          </c:cat>
          <c:val>
            <c:numRef>
              <c:f>Sheet1!$E$18:$E$37</c:f>
              <c:numCache>
                <c:formatCode>General</c:formatCode>
                <c:ptCount val="20"/>
                <c:pt idx="0">
                  <c:v>3.006684336525318</c:v>
                </c:pt>
                <c:pt idx="1">
                  <c:v>2.754268125854987</c:v>
                </c:pt>
                <c:pt idx="2">
                  <c:v>2.89581651846785</c:v>
                </c:pt>
                <c:pt idx="3">
                  <c:v>2.726749316005465</c:v>
                </c:pt>
                <c:pt idx="4">
                  <c:v>2.86595075239399</c:v>
                </c:pt>
                <c:pt idx="5">
                  <c:v>2.708371238030106</c:v>
                </c:pt>
                <c:pt idx="6">
                  <c:v>2.845183823529421</c:v>
                </c:pt>
                <c:pt idx="7">
                  <c:v>2.71302240082081</c:v>
                </c:pt>
                <c:pt idx="8">
                  <c:v>2.848967168262643</c:v>
                </c:pt>
                <c:pt idx="9">
                  <c:v>2.728811559507518</c:v>
                </c:pt>
                <c:pt idx="10">
                  <c:v>2.86534541723665</c:v>
                </c:pt>
                <c:pt idx="11">
                  <c:v>2.752726573187415</c:v>
                </c:pt>
                <c:pt idx="12">
                  <c:v>2.891482558139516</c:v>
                </c:pt>
                <c:pt idx="13">
                  <c:v>2.778455882352938</c:v>
                </c:pt>
                <c:pt idx="14">
                  <c:v>2.919604993160052</c:v>
                </c:pt>
                <c:pt idx="15">
                  <c:v>2.806691176470593</c:v>
                </c:pt>
                <c:pt idx="16">
                  <c:v>2.949218536251719</c:v>
                </c:pt>
                <c:pt idx="17">
                  <c:v>2.830761798905618</c:v>
                </c:pt>
                <c:pt idx="18">
                  <c:v>2.974822161422703</c:v>
                </c:pt>
                <c:pt idx="19">
                  <c:v>2.859655437756481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007760"/>
        <c:axId val="-1646437216"/>
      </c:lineChart>
      <c:catAx>
        <c:axId val="-214500776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1646437216"/>
        <c:crosses val="autoZero"/>
        <c:auto val="1"/>
        <c:lblAlgn val="ctr"/>
        <c:lblOffset val="100"/>
        <c:noMultiLvlLbl val="0"/>
      </c:catAx>
      <c:valAx>
        <c:axId val="-164643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214500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/>
              <a:t>IRI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Sheet1!$D$19:$D$38</c:f>
              <c:numCache>
                <c:formatCode>General</c:formatCode>
                <c:ptCount val="20"/>
                <c:pt idx="0">
                  <c:v>2561.0</c:v>
                </c:pt>
                <c:pt idx="1">
                  <c:v>2561.5</c:v>
                </c:pt>
                <c:pt idx="2">
                  <c:v>2562.0</c:v>
                </c:pt>
                <c:pt idx="3">
                  <c:v>2562.5</c:v>
                </c:pt>
                <c:pt idx="4">
                  <c:v>2563.0</c:v>
                </c:pt>
                <c:pt idx="5">
                  <c:v>2563.5</c:v>
                </c:pt>
                <c:pt idx="6">
                  <c:v>2564.0</c:v>
                </c:pt>
                <c:pt idx="7">
                  <c:v>2564.5</c:v>
                </c:pt>
                <c:pt idx="8">
                  <c:v>2565.0</c:v>
                </c:pt>
                <c:pt idx="9">
                  <c:v>2565.5</c:v>
                </c:pt>
                <c:pt idx="10">
                  <c:v>2566.0</c:v>
                </c:pt>
                <c:pt idx="11">
                  <c:v>2566.5</c:v>
                </c:pt>
                <c:pt idx="12">
                  <c:v>2567.0</c:v>
                </c:pt>
                <c:pt idx="13">
                  <c:v>2567.5</c:v>
                </c:pt>
                <c:pt idx="14">
                  <c:v>2568.0</c:v>
                </c:pt>
                <c:pt idx="15">
                  <c:v>2568.5</c:v>
                </c:pt>
                <c:pt idx="16">
                  <c:v>2569.0</c:v>
                </c:pt>
                <c:pt idx="17">
                  <c:v>2569.5</c:v>
                </c:pt>
                <c:pt idx="18">
                  <c:v>2570.0</c:v>
                </c:pt>
                <c:pt idx="19">
                  <c:v>2570.5</c:v>
                </c:pt>
              </c:numCache>
            </c:numRef>
          </c:cat>
          <c:val>
            <c:numRef>
              <c:f>Sheet1!$E$19:$E$38</c:f>
              <c:numCache>
                <c:formatCode>General</c:formatCode>
                <c:ptCount val="20"/>
                <c:pt idx="0">
                  <c:v>3.006684336525318</c:v>
                </c:pt>
                <c:pt idx="1">
                  <c:v>2.608990253077981</c:v>
                </c:pt>
                <c:pt idx="2">
                  <c:v>2.74145861833105</c:v>
                </c:pt>
                <c:pt idx="3">
                  <c:v>2.54907489740082</c:v>
                </c:pt>
                <c:pt idx="4">
                  <c:v>2.676686901504799</c:v>
                </c:pt>
                <c:pt idx="5">
                  <c:v>2.530860978112185</c:v>
                </c:pt>
                <c:pt idx="6">
                  <c:v>2.656048221614229</c:v>
                </c:pt>
                <c:pt idx="7">
                  <c:v>2.51883464432284</c:v>
                </c:pt>
                <c:pt idx="8">
                  <c:v>2.641229480164173</c:v>
                </c:pt>
                <c:pt idx="9">
                  <c:v>2.528093365253076</c:v>
                </c:pt>
                <c:pt idx="10">
                  <c:v>2.650008549931592</c:v>
                </c:pt>
                <c:pt idx="11">
                  <c:v>2.535846443228442</c:v>
                </c:pt>
                <c:pt idx="12">
                  <c:v>2.656813440492479</c:v>
                </c:pt>
                <c:pt idx="13">
                  <c:v>2.555014534883723</c:v>
                </c:pt>
                <c:pt idx="14">
                  <c:v>2.675801128590971</c:v>
                </c:pt>
                <c:pt idx="15">
                  <c:v>2.57858840629275</c:v>
                </c:pt>
                <c:pt idx="16">
                  <c:v>2.69999658002736</c:v>
                </c:pt>
                <c:pt idx="17">
                  <c:v>2.60492989056087</c:v>
                </c:pt>
                <c:pt idx="18">
                  <c:v>2.727077633378933</c:v>
                </c:pt>
                <c:pt idx="19">
                  <c:v>2.625721614227083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082704"/>
        <c:axId val="-2145080384"/>
      </c:lineChart>
      <c:catAx>
        <c:axId val="-214508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2145080384"/>
        <c:crosses val="autoZero"/>
        <c:auto val="1"/>
        <c:lblAlgn val="ctr"/>
        <c:lblOffset val="100"/>
        <c:noMultiLvlLbl val="0"/>
      </c:catAx>
      <c:valAx>
        <c:axId val="-214508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214508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th-TH"/>
              <a:t>ค่าซ่อมบำรุง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Sheet1!$D$3</c:f>
              <c:strCache>
                <c:ptCount val="1"/>
                <c:pt idx="0">
                  <c:v>Sum of ค่าซ่อมบำรุง (บาท)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Sheet1!$A$5:$A$7</c:f>
              <c:strCache>
                <c:ptCount val="3"/>
                <c:pt idx="0">
                  <c:v>OL05</c:v>
                </c:pt>
                <c:pt idx="1">
                  <c:v>RCL10</c:v>
                </c:pt>
                <c:pt idx="2">
                  <c:v>SS02</c:v>
                </c:pt>
              </c:strCache>
            </c:strRef>
          </c:cat>
          <c:val>
            <c:numRef>
              <c:f>Sheet1!$D$5:$D$7</c:f>
              <c:numCache>
                <c:formatCode>General</c:formatCode>
                <c:ptCount val="3"/>
                <c:pt idx="0">
                  <c:v>2.17602372426E10</c:v>
                </c:pt>
                <c:pt idx="1">
                  <c:v>3.2320128184E9</c:v>
                </c:pt>
                <c:pt idx="2">
                  <c:v>7.7479199E6</c:v>
                </c:pt>
              </c:numCache>
            </c:numRef>
          </c:val>
          <c:extLst/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th-TH" dirty="0"/>
              <a:t>ค่าซ่อมบำรุง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Sheet1!$D$3</c:f>
              <c:strCache>
                <c:ptCount val="1"/>
                <c:pt idx="0">
                  <c:v>Sum of ค่าซ่อมบำรุง (บาท)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0.0961253937007874"/>
                  <c:y val="0.2632286016781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42229921259843"/>
                  <c:y val="0.04500270020470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Sheet1!$A$5:$A$8</c:f>
              <c:strCache>
                <c:ptCount val="4"/>
                <c:pt idx="0">
                  <c:v>OL05</c:v>
                </c:pt>
                <c:pt idx="1">
                  <c:v>RCL05</c:v>
                </c:pt>
                <c:pt idx="2">
                  <c:v>RCL10</c:v>
                </c:pt>
                <c:pt idx="3">
                  <c:v>SS02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1.121625370306E11</c:v>
                </c:pt>
                <c:pt idx="1">
                  <c:v>1.6246149578E8</c:v>
                </c:pt>
                <c:pt idx="2">
                  <c:v>7.57936959019E9</c:v>
                </c:pt>
                <c:pt idx="3">
                  <c:v>1.36380612843E9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 dirty="0" smtClean="0"/>
              <a:t>IRI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Sheet2!$A$17:$A$36</c:f>
              <c:numCache>
                <c:formatCode>General</c:formatCode>
                <c:ptCount val="20"/>
                <c:pt idx="0">
                  <c:v>2561.0</c:v>
                </c:pt>
                <c:pt idx="1">
                  <c:v>2561.5</c:v>
                </c:pt>
                <c:pt idx="2">
                  <c:v>2562.0</c:v>
                </c:pt>
                <c:pt idx="3">
                  <c:v>2562.5</c:v>
                </c:pt>
                <c:pt idx="4">
                  <c:v>2563.0</c:v>
                </c:pt>
                <c:pt idx="5">
                  <c:v>2563.5</c:v>
                </c:pt>
                <c:pt idx="6">
                  <c:v>2564.0</c:v>
                </c:pt>
                <c:pt idx="7">
                  <c:v>2564.5</c:v>
                </c:pt>
                <c:pt idx="8">
                  <c:v>2565.0</c:v>
                </c:pt>
                <c:pt idx="9">
                  <c:v>2565.5</c:v>
                </c:pt>
                <c:pt idx="10">
                  <c:v>2566.0</c:v>
                </c:pt>
                <c:pt idx="11">
                  <c:v>2566.5</c:v>
                </c:pt>
                <c:pt idx="12">
                  <c:v>2567.0</c:v>
                </c:pt>
                <c:pt idx="13">
                  <c:v>2567.5</c:v>
                </c:pt>
                <c:pt idx="14">
                  <c:v>2568.0</c:v>
                </c:pt>
                <c:pt idx="15">
                  <c:v>2568.5</c:v>
                </c:pt>
                <c:pt idx="16">
                  <c:v>2569.0</c:v>
                </c:pt>
                <c:pt idx="17">
                  <c:v>2569.5</c:v>
                </c:pt>
                <c:pt idx="18">
                  <c:v>2570.0</c:v>
                </c:pt>
                <c:pt idx="19">
                  <c:v>2570.5</c:v>
                </c:pt>
              </c:numCache>
            </c:numRef>
          </c:cat>
          <c:val>
            <c:numRef>
              <c:f>Sheet2!$B$17:$B$36</c:f>
              <c:numCache>
                <c:formatCode>General</c:formatCode>
                <c:ptCount val="20"/>
                <c:pt idx="0">
                  <c:v>3.006684336525318</c:v>
                </c:pt>
                <c:pt idx="1">
                  <c:v>2.040147058823531</c:v>
                </c:pt>
                <c:pt idx="2">
                  <c:v>2.306459330143532</c:v>
                </c:pt>
                <c:pt idx="3">
                  <c:v>2.167775119617225</c:v>
                </c:pt>
                <c:pt idx="4">
                  <c:v>2.473825665859566</c:v>
                </c:pt>
                <c:pt idx="5">
                  <c:v>2.31997578692494</c:v>
                </c:pt>
                <c:pt idx="6">
                  <c:v>2.459443099273604</c:v>
                </c:pt>
                <c:pt idx="7">
                  <c:v>2.31130750605327</c:v>
                </c:pt>
                <c:pt idx="8">
                  <c:v>2.460387409200969</c:v>
                </c:pt>
                <c:pt idx="9">
                  <c:v>2.312881355932205</c:v>
                </c:pt>
                <c:pt idx="10">
                  <c:v>2.47176755447942</c:v>
                </c:pt>
                <c:pt idx="11">
                  <c:v>2.322397094430991</c:v>
                </c:pt>
                <c:pt idx="12">
                  <c:v>2.49121065375303</c:v>
                </c:pt>
                <c:pt idx="13">
                  <c:v>2.337118644067789</c:v>
                </c:pt>
                <c:pt idx="14">
                  <c:v>2.515956416464896</c:v>
                </c:pt>
                <c:pt idx="15">
                  <c:v>2.355762711864394</c:v>
                </c:pt>
                <c:pt idx="16">
                  <c:v>2.544552058111392</c:v>
                </c:pt>
                <c:pt idx="17">
                  <c:v>2.374285714285703</c:v>
                </c:pt>
                <c:pt idx="18">
                  <c:v>2.573746958637471</c:v>
                </c:pt>
                <c:pt idx="19">
                  <c:v>2.399197080291975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000544"/>
        <c:axId val="-2145140848"/>
      </c:lineChart>
      <c:catAx>
        <c:axId val="-214500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2145140848"/>
        <c:crosses val="autoZero"/>
        <c:auto val="1"/>
        <c:lblAlgn val="ctr"/>
        <c:lblOffset val="100"/>
        <c:noMultiLvlLbl val="0"/>
      </c:catAx>
      <c:valAx>
        <c:axId val="-214514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214500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th-TH" dirty="0" smtClean="0"/>
              <a:t>ค่า</a:t>
            </a:r>
            <a:r>
              <a:rPr lang="th-TH" dirty="0"/>
              <a:t>ซ่อม</a:t>
            </a:r>
            <a:r>
              <a:rPr lang="th-TH" dirty="0" smtClean="0"/>
              <a:t>บำรุง</a:t>
            </a:r>
            <a:endParaRPr lang="th-TH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10705919666"/>
          <c:y val="0.325519050964572"/>
          <c:w val="0.765222716401377"/>
          <c:h val="0.579604098519587"/>
        </c:manualLayout>
      </c:layout>
      <c:pieChart>
        <c:varyColors val="1"/>
        <c:ser>
          <c:idx val="0"/>
          <c:order val="0"/>
          <c:tx>
            <c:strRef>
              <c:f>Sheet1!$D$3</c:f>
              <c:strCache>
                <c:ptCount val="1"/>
                <c:pt idx="0">
                  <c:v>Sum of ค่าซ่อมบำรุง (บาท)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mr-IN" baseline="0" smtClean="0"/>
                      <a:t>M+OL</a:t>
                    </a:r>
                    <a:r>
                      <a:rPr lang="mr-IN" baseline="0" dirty="0"/>
                      <a:t>
</a:t>
                    </a:r>
                    <a:fld id="{ECD277AC-38F1-6E44-900E-72C315F5AC06}" type="PERCENTAGE">
                      <a:rPr lang="mr-IN" baseline="0"/>
                      <a:pPr/>
                      <a:t>[PERCENTAGE]</a:t>
                    </a:fld>
                    <a:endParaRPr lang="mr-IN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43879961674334"/>
                  <c:y val="0.0555994550751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Sheet1!$A$5:$A$8</c:f>
              <c:strCache>
                <c:ptCount val="4"/>
                <c:pt idx="0">
                  <c:v>OL05</c:v>
                </c:pt>
                <c:pt idx="1">
                  <c:v>OL10</c:v>
                </c:pt>
                <c:pt idx="2">
                  <c:v>RCL10</c:v>
                </c:pt>
                <c:pt idx="3">
                  <c:v>SS02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2.047496880076E10</c:v>
                </c:pt>
                <c:pt idx="1">
                  <c:v>3.59575021058E9</c:v>
                </c:pt>
                <c:pt idx="2">
                  <c:v>8.8334574061E8</c:v>
                </c:pt>
                <c:pt idx="3">
                  <c:v>4.593439764E7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en-US" dirty="0" smtClean="0"/>
              <a:t>IRI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Sheet1!$C$18:$C$37</c:f>
              <c:numCache>
                <c:formatCode>General</c:formatCode>
                <c:ptCount val="20"/>
                <c:pt idx="0">
                  <c:v>2561.0</c:v>
                </c:pt>
                <c:pt idx="1">
                  <c:v>2561.5</c:v>
                </c:pt>
                <c:pt idx="2">
                  <c:v>2562.0</c:v>
                </c:pt>
                <c:pt idx="3">
                  <c:v>2562.5</c:v>
                </c:pt>
                <c:pt idx="4">
                  <c:v>2563.0</c:v>
                </c:pt>
                <c:pt idx="5">
                  <c:v>2563.5</c:v>
                </c:pt>
                <c:pt idx="6">
                  <c:v>2564.0</c:v>
                </c:pt>
                <c:pt idx="7">
                  <c:v>2564.5</c:v>
                </c:pt>
                <c:pt idx="8">
                  <c:v>2565.0</c:v>
                </c:pt>
                <c:pt idx="9">
                  <c:v>2565.5</c:v>
                </c:pt>
                <c:pt idx="10">
                  <c:v>2566.0</c:v>
                </c:pt>
                <c:pt idx="11">
                  <c:v>2566.5</c:v>
                </c:pt>
                <c:pt idx="12">
                  <c:v>2567.0</c:v>
                </c:pt>
                <c:pt idx="13">
                  <c:v>2567.5</c:v>
                </c:pt>
                <c:pt idx="14">
                  <c:v>2568.0</c:v>
                </c:pt>
                <c:pt idx="15">
                  <c:v>2568.5</c:v>
                </c:pt>
                <c:pt idx="16">
                  <c:v>2569.0</c:v>
                </c:pt>
                <c:pt idx="17">
                  <c:v>2569.5</c:v>
                </c:pt>
                <c:pt idx="18">
                  <c:v>2570.0</c:v>
                </c:pt>
                <c:pt idx="19">
                  <c:v>2570.5</c:v>
                </c:pt>
              </c:numCache>
            </c:numRef>
          </c:cat>
          <c:val>
            <c:numRef>
              <c:f>Sheet1!$D$18:$D$37</c:f>
              <c:numCache>
                <c:formatCode>General</c:formatCode>
                <c:ptCount val="20"/>
                <c:pt idx="0">
                  <c:v>3.006684336525318</c:v>
                </c:pt>
                <c:pt idx="1">
                  <c:v>2.611992989056095</c:v>
                </c:pt>
                <c:pt idx="2">
                  <c:v>2.744413474692198</c:v>
                </c:pt>
                <c:pt idx="3">
                  <c:v>2.538200239398082</c:v>
                </c:pt>
                <c:pt idx="4">
                  <c:v>2.664265560875533</c:v>
                </c:pt>
                <c:pt idx="5">
                  <c:v>2.562125512995912</c:v>
                </c:pt>
                <c:pt idx="6">
                  <c:v>2.691512482900139</c:v>
                </c:pt>
                <c:pt idx="7">
                  <c:v>2.548993673050604</c:v>
                </c:pt>
                <c:pt idx="8">
                  <c:v>2.676815150478799</c:v>
                </c:pt>
                <c:pt idx="9">
                  <c:v>2.575413816689468</c:v>
                </c:pt>
                <c:pt idx="10">
                  <c:v>2.706299589603279</c:v>
                </c:pt>
                <c:pt idx="11">
                  <c:v>2.603848324213402</c:v>
                </c:pt>
                <c:pt idx="12">
                  <c:v>2.736542407660742</c:v>
                </c:pt>
                <c:pt idx="13">
                  <c:v>2.638358413132693</c:v>
                </c:pt>
                <c:pt idx="14">
                  <c:v>2.774426299589586</c:v>
                </c:pt>
                <c:pt idx="15">
                  <c:v>2.659396374828987</c:v>
                </c:pt>
                <c:pt idx="16">
                  <c:v>2.795641244870053</c:v>
                </c:pt>
                <c:pt idx="17">
                  <c:v>2.689876880984952</c:v>
                </c:pt>
                <c:pt idx="18">
                  <c:v>2.828223324213406</c:v>
                </c:pt>
                <c:pt idx="19">
                  <c:v>2.69803522571819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24714704"/>
        <c:axId val="-1824712384"/>
      </c:lineChart>
      <c:catAx>
        <c:axId val="-182471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1824712384"/>
        <c:crosses val="autoZero"/>
        <c:auto val="1"/>
        <c:lblAlgn val="ctr"/>
        <c:lblOffset val="100"/>
        <c:noMultiLvlLbl val="0"/>
      </c:catAx>
      <c:valAx>
        <c:axId val="-182471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endParaRPr lang="en-US"/>
          </a:p>
        </c:txPr>
        <c:crossAx val="-182471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defRPr>
            </a:pPr>
            <a:r>
              <a:rPr lang="th-TH" dirty="0" smtClean="0"/>
              <a:t>ค่า</a:t>
            </a:r>
            <a:r>
              <a:rPr lang="th-TH" dirty="0"/>
              <a:t>ซ่อม</a:t>
            </a:r>
            <a:r>
              <a:rPr lang="th-TH" dirty="0" smtClean="0"/>
              <a:t>บำรุง</a:t>
            </a:r>
            <a:endParaRPr lang="th-TH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Sheet1!$D$3</c:f>
              <c:strCache>
                <c:ptCount val="1"/>
                <c:pt idx="0">
                  <c:v>Sum of ค่าซ่อมบำรุง (บาท)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mr-IN" baseline="0" smtClean="0"/>
                      <a:t>M+OL</a:t>
                    </a:r>
                    <a:r>
                      <a:rPr lang="mr-IN" baseline="0"/>
                      <a:t>
</a:t>
                    </a:r>
                    <a:fld id="{A540028E-0E08-C446-91E4-0CCCA2335DFB}" type="PERCENTAGE">
                      <a:rPr lang="mr-IN" baseline="0"/>
                      <a:pPr/>
                      <a:t>[PERCENTAGE]</a:t>
                    </a:fld>
                    <a:endParaRPr lang="mr-IN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H SarabunPSK" charset="0"/>
                    <a:ea typeface="TH SarabunPSK" charset="0"/>
                    <a:cs typeface="TH SarabunPSK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Sheet1!$A$5:$A$8</c:f>
              <c:strCache>
                <c:ptCount val="4"/>
                <c:pt idx="0">
                  <c:v>OL05</c:v>
                </c:pt>
                <c:pt idx="1">
                  <c:v>OL10</c:v>
                </c:pt>
                <c:pt idx="2">
                  <c:v>RCL10</c:v>
                </c:pt>
                <c:pt idx="3">
                  <c:v>SS02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3.40787867339E9</c:v>
                </c:pt>
                <c:pt idx="1">
                  <c:v>4.89601886109E9</c:v>
                </c:pt>
                <c:pt idx="2">
                  <c:v>6.38858113374E9</c:v>
                </c:pt>
                <c:pt idx="3">
                  <c:v>1.030751977207E10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H SarabunPSK" charset="0"/>
          <a:ea typeface="TH SarabunPSK" charset="0"/>
          <a:cs typeface="TH SarabunPSK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307AF-366D-4AF1-8BE0-EFFF2B5500D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AB57F75A-3D77-40C3-A983-11D160D140D3}">
      <dgm:prSet phldrT="[ข้อความ]"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1.เงื่อนไขการซ่อมบำรุง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7FA401C-F16A-4B99-8106-C345F2CB4789}" type="parTrans" cxnId="{89C09BE8-5BCD-4C8F-8522-6E386B74FE94}">
      <dgm:prSet/>
      <dgm:spPr/>
      <dgm:t>
        <a:bodyPr/>
        <a:lstStyle/>
        <a:p>
          <a:pPr algn="thaiDist"/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4172BFA-B302-4BA4-897B-89F510E8B849}" type="sibTrans" cxnId="{89C09BE8-5BCD-4C8F-8522-6E386B74FE94}">
      <dgm:prSet/>
      <dgm:spPr/>
      <dgm:t>
        <a:bodyPr/>
        <a:lstStyle/>
        <a:p>
          <a:pPr algn="thaiDist"/>
          <a:endParaRPr lang="th-TH" sz="28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08713E-6BDF-E949-83FC-BBD1E1C0F221}">
      <dgm:prSet phldrT="[ข้อความ]"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pPr algn="thaiDist"/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</a:t>
          </a:r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หน้าจอผู้ใช้งานโปรแกรม </a:t>
          </a:r>
          <a:r>
            <a:rPr lang="en-US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9206531-B88F-B14B-BD2C-75BCD3BE76C1}" type="parTrans" cxnId="{8C834034-4047-BE48-8E1B-B1086D1A1B1A}">
      <dgm:prSet/>
      <dgm:spPr/>
      <dgm:t>
        <a:bodyPr/>
        <a:lstStyle/>
        <a:p>
          <a:endParaRPr lang="en-US"/>
        </a:p>
      </dgm:t>
    </dgm:pt>
    <dgm:pt modelId="{E7657E93-CA93-0247-A2C9-FC8ECA0D68F9}" type="sibTrans" cxnId="{8C834034-4047-BE48-8E1B-B1086D1A1B1A}">
      <dgm:prSet/>
      <dgm:spPr/>
      <dgm:t>
        <a:bodyPr/>
        <a:lstStyle/>
        <a:p>
          <a:endParaRPr lang="en-US"/>
        </a:p>
      </dgm:t>
    </dgm:pt>
    <dgm:pt modelId="{A2100A9E-62B8-4D10-ACD7-6BE01D449F7C}" type="pres">
      <dgm:prSet presAssocID="{F0E307AF-366D-4AF1-8BE0-EFFF2B5500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9D6F16-3109-4A9B-8752-4A095DA91E73}" type="pres">
      <dgm:prSet presAssocID="{AB57F75A-3D77-40C3-A983-11D160D140D3}" presName="parentLin" presStyleCnt="0"/>
      <dgm:spPr/>
    </dgm:pt>
    <dgm:pt modelId="{80523900-73E1-43B6-ADFA-16481D6A2BB1}" type="pres">
      <dgm:prSet presAssocID="{AB57F75A-3D77-40C3-A983-11D160D140D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C159550-051C-40C3-B85D-1F2E6C0307F2}" type="pres">
      <dgm:prSet presAssocID="{AB57F75A-3D77-40C3-A983-11D160D140D3}" presName="parentText" presStyleLbl="node1" presStyleIdx="0" presStyleCnt="2" custScaleX="120153" custScaleY="616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D8C13-CEF4-46E1-AFDD-C5CBACC4EC7F}" type="pres">
      <dgm:prSet presAssocID="{AB57F75A-3D77-40C3-A983-11D160D140D3}" presName="negativeSpace" presStyleCnt="0"/>
      <dgm:spPr/>
    </dgm:pt>
    <dgm:pt modelId="{B2210873-1F81-46AB-8F1D-4D7091BD1D58}" type="pres">
      <dgm:prSet presAssocID="{AB57F75A-3D77-40C3-A983-11D160D140D3}" presName="childText" presStyleLbl="conFgAcc1" presStyleIdx="0" presStyleCnt="2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E72855BB-2740-428F-BA85-627053EAA307}" type="pres">
      <dgm:prSet presAssocID="{D4172BFA-B302-4BA4-897B-89F510E8B849}" presName="spaceBetweenRectangles" presStyleCnt="0"/>
      <dgm:spPr/>
    </dgm:pt>
    <dgm:pt modelId="{CE45890A-EA52-824C-9FB6-938C58CA9C5F}" type="pres">
      <dgm:prSet presAssocID="{AF08713E-6BDF-E949-83FC-BBD1E1C0F221}" presName="parentLin" presStyleCnt="0"/>
      <dgm:spPr/>
    </dgm:pt>
    <dgm:pt modelId="{FFA4CD41-A6B2-9E47-BBD8-46E2021C6956}" type="pres">
      <dgm:prSet presAssocID="{AF08713E-6BDF-E949-83FC-BBD1E1C0F22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3D97A38-4DFB-004B-97ED-ABA36618D21C}" type="pres">
      <dgm:prSet presAssocID="{AF08713E-6BDF-E949-83FC-BBD1E1C0F221}" presName="parentText" presStyleLbl="node1" presStyleIdx="1" presStyleCnt="2" custScaleY="730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ACEA4-6E21-B24F-B0E0-77AEA03CF0D4}" type="pres">
      <dgm:prSet presAssocID="{AF08713E-6BDF-E949-83FC-BBD1E1C0F221}" presName="negativeSpace" presStyleCnt="0"/>
      <dgm:spPr/>
    </dgm:pt>
    <dgm:pt modelId="{085F3A76-11B9-0C45-AF11-F047E00FBFE5}" type="pres">
      <dgm:prSet presAssocID="{AF08713E-6BDF-E949-83FC-BBD1E1C0F22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56F2E71-61C6-6C47-92A6-872D0CECBD66}" type="presOf" srcId="{AF08713E-6BDF-E949-83FC-BBD1E1C0F221}" destId="{B3D97A38-4DFB-004B-97ED-ABA36618D21C}" srcOrd="1" destOrd="0" presId="urn:microsoft.com/office/officeart/2005/8/layout/list1"/>
    <dgm:cxn modelId="{8C834034-4047-BE48-8E1B-B1086D1A1B1A}" srcId="{F0E307AF-366D-4AF1-8BE0-EFFF2B5500D4}" destId="{AF08713E-6BDF-E949-83FC-BBD1E1C0F221}" srcOrd="1" destOrd="0" parTransId="{79206531-B88F-B14B-BD2C-75BCD3BE76C1}" sibTransId="{E7657E93-CA93-0247-A2C9-FC8ECA0D68F9}"/>
    <dgm:cxn modelId="{89C09BE8-5BCD-4C8F-8522-6E386B74FE94}" srcId="{F0E307AF-366D-4AF1-8BE0-EFFF2B5500D4}" destId="{AB57F75A-3D77-40C3-A983-11D160D140D3}" srcOrd="0" destOrd="0" parTransId="{87FA401C-F16A-4B99-8106-C345F2CB4789}" sibTransId="{D4172BFA-B302-4BA4-897B-89F510E8B849}"/>
    <dgm:cxn modelId="{9258ED32-D273-4C47-A5C8-4750AAB28D40}" type="presOf" srcId="{AB57F75A-3D77-40C3-A983-11D160D140D3}" destId="{BC159550-051C-40C3-B85D-1F2E6C0307F2}" srcOrd="1" destOrd="0" presId="urn:microsoft.com/office/officeart/2005/8/layout/list1"/>
    <dgm:cxn modelId="{ABD23191-DEA8-491D-9FA4-72C308C09C51}" type="presOf" srcId="{AB57F75A-3D77-40C3-A983-11D160D140D3}" destId="{80523900-73E1-43B6-ADFA-16481D6A2BB1}" srcOrd="0" destOrd="0" presId="urn:microsoft.com/office/officeart/2005/8/layout/list1"/>
    <dgm:cxn modelId="{6EB6636F-1560-E948-AAB3-F21A74110280}" type="presOf" srcId="{AF08713E-6BDF-E949-83FC-BBD1E1C0F221}" destId="{FFA4CD41-A6B2-9E47-BBD8-46E2021C6956}" srcOrd="0" destOrd="0" presId="urn:microsoft.com/office/officeart/2005/8/layout/list1"/>
    <dgm:cxn modelId="{F744688D-7C51-4962-97C9-B56BE398DED1}" type="presOf" srcId="{F0E307AF-366D-4AF1-8BE0-EFFF2B5500D4}" destId="{A2100A9E-62B8-4D10-ACD7-6BE01D449F7C}" srcOrd="0" destOrd="0" presId="urn:microsoft.com/office/officeart/2005/8/layout/list1"/>
    <dgm:cxn modelId="{37A78E81-C692-42B4-9E43-53D04B31DA94}" type="presParOf" srcId="{A2100A9E-62B8-4D10-ACD7-6BE01D449F7C}" destId="{149D6F16-3109-4A9B-8752-4A095DA91E73}" srcOrd="0" destOrd="0" presId="urn:microsoft.com/office/officeart/2005/8/layout/list1"/>
    <dgm:cxn modelId="{A1519BD7-646C-494A-AE78-28B4AE493F0A}" type="presParOf" srcId="{149D6F16-3109-4A9B-8752-4A095DA91E73}" destId="{80523900-73E1-43B6-ADFA-16481D6A2BB1}" srcOrd="0" destOrd="0" presId="urn:microsoft.com/office/officeart/2005/8/layout/list1"/>
    <dgm:cxn modelId="{DDDD66F0-F430-4010-82C3-79D5D14EA1C9}" type="presParOf" srcId="{149D6F16-3109-4A9B-8752-4A095DA91E73}" destId="{BC159550-051C-40C3-B85D-1F2E6C0307F2}" srcOrd="1" destOrd="0" presId="urn:microsoft.com/office/officeart/2005/8/layout/list1"/>
    <dgm:cxn modelId="{674F063C-223F-4E0B-9F10-D3082CC0EC84}" type="presParOf" srcId="{A2100A9E-62B8-4D10-ACD7-6BE01D449F7C}" destId="{900D8C13-CEF4-46E1-AFDD-C5CBACC4EC7F}" srcOrd="1" destOrd="0" presId="urn:microsoft.com/office/officeart/2005/8/layout/list1"/>
    <dgm:cxn modelId="{5B426D58-B2ED-4DBC-8E1B-9B871C40DDB4}" type="presParOf" srcId="{A2100A9E-62B8-4D10-ACD7-6BE01D449F7C}" destId="{B2210873-1F81-46AB-8F1D-4D7091BD1D58}" srcOrd="2" destOrd="0" presId="urn:microsoft.com/office/officeart/2005/8/layout/list1"/>
    <dgm:cxn modelId="{566533DD-21B8-4150-8EEF-37106C40D54D}" type="presParOf" srcId="{A2100A9E-62B8-4D10-ACD7-6BE01D449F7C}" destId="{E72855BB-2740-428F-BA85-627053EAA307}" srcOrd="3" destOrd="0" presId="urn:microsoft.com/office/officeart/2005/8/layout/list1"/>
    <dgm:cxn modelId="{139DF008-0280-774F-989D-211C9B5CE44A}" type="presParOf" srcId="{A2100A9E-62B8-4D10-ACD7-6BE01D449F7C}" destId="{CE45890A-EA52-824C-9FB6-938C58CA9C5F}" srcOrd="4" destOrd="0" presId="urn:microsoft.com/office/officeart/2005/8/layout/list1"/>
    <dgm:cxn modelId="{0AE0EB0F-521E-E140-87AA-8250042E53A6}" type="presParOf" srcId="{CE45890A-EA52-824C-9FB6-938C58CA9C5F}" destId="{FFA4CD41-A6B2-9E47-BBD8-46E2021C6956}" srcOrd="0" destOrd="0" presId="urn:microsoft.com/office/officeart/2005/8/layout/list1"/>
    <dgm:cxn modelId="{171CCCD3-950A-5940-839C-CA82AD5D885D}" type="presParOf" srcId="{CE45890A-EA52-824C-9FB6-938C58CA9C5F}" destId="{B3D97A38-4DFB-004B-97ED-ABA36618D21C}" srcOrd="1" destOrd="0" presId="urn:microsoft.com/office/officeart/2005/8/layout/list1"/>
    <dgm:cxn modelId="{3A207EDD-1734-0944-92B7-C538B3C50F1D}" type="presParOf" srcId="{A2100A9E-62B8-4D10-ACD7-6BE01D449F7C}" destId="{DFEACEA4-6E21-B24F-B0E0-77AEA03CF0D4}" srcOrd="5" destOrd="0" presId="urn:microsoft.com/office/officeart/2005/8/layout/list1"/>
    <dgm:cxn modelId="{8CD9C96C-6467-EB45-9D17-D54A8C283124}" type="presParOf" srcId="{A2100A9E-62B8-4D10-ACD7-6BE01D449F7C}" destId="{085F3A76-11B9-0C45-AF11-F047E00FBFE5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C8FC5-0161-D243-8CFF-5534A4A3FB71}" type="doc">
      <dgm:prSet loTypeId="urn:microsoft.com/office/officeart/2008/layout/SquareAccentList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E939069-784B-F24A-B872-4F46D540D169}">
      <dgm:prSet phldrT="[Text]"/>
      <dgm:spPr/>
      <dgm:t>
        <a:bodyPr/>
        <a:lstStyle/>
        <a:p>
          <a:r>
            <a:rPr lang="en-US" dirty="0" err="1" smtClean="0">
              <a:latin typeface="TH SarabunPSK" charset="0"/>
              <a:ea typeface="TH SarabunPSK" charset="0"/>
              <a:cs typeface="TH SarabunPSK" charset="0"/>
            </a:rPr>
            <a:t>เงื่อนไขการซ่อมบำรุง</a:t>
          </a:r>
          <a:r>
            <a:rPr lang="en-US" dirty="0" smtClean="0">
              <a:latin typeface="TH SarabunPSK" charset="0"/>
              <a:ea typeface="TH SarabunPSK" charset="0"/>
              <a:cs typeface="TH SarabunPSK" charset="0"/>
            </a:rPr>
            <a:t> 3</a:t>
          </a:r>
          <a:r>
            <a:rPr lang="th-TH" dirty="0" smtClean="0">
              <a:latin typeface="TH SarabunPSK" charset="0"/>
              <a:ea typeface="TH SarabunPSK" charset="0"/>
              <a:cs typeface="TH SarabunPSK" charset="0"/>
            </a:rPr>
            <a:t> รูปแบบ</a:t>
          </a:r>
          <a:endParaRPr lang="en-US" dirty="0">
            <a:latin typeface="TH SarabunPSK" charset="0"/>
            <a:ea typeface="TH SarabunPSK" charset="0"/>
            <a:cs typeface="TH SarabunPSK" charset="0"/>
          </a:endParaRPr>
        </a:p>
      </dgm:t>
    </dgm:pt>
    <dgm:pt modelId="{61B2E2B8-79C9-2943-9B89-D924AD7E0CB6}" type="parTrans" cxnId="{5FDDB8F0-4F6B-D74F-A552-31F50E801680}">
      <dgm:prSet/>
      <dgm:spPr/>
      <dgm:t>
        <a:bodyPr/>
        <a:lstStyle/>
        <a:p>
          <a:endParaRPr lang="en-US">
            <a:latin typeface="TH SarabunPSK" charset="0"/>
            <a:ea typeface="TH SarabunPSK" charset="0"/>
            <a:cs typeface="TH SarabunPSK" charset="0"/>
          </a:endParaRPr>
        </a:p>
      </dgm:t>
    </dgm:pt>
    <dgm:pt modelId="{0A93BFB5-79C6-044B-BA20-1F8F0DB1060A}" type="sibTrans" cxnId="{5FDDB8F0-4F6B-D74F-A552-31F50E801680}">
      <dgm:prSet/>
      <dgm:spPr/>
      <dgm:t>
        <a:bodyPr/>
        <a:lstStyle/>
        <a:p>
          <a:endParaRPr lang="en-US">
            <a:latin typeface="TH SarabunPSK" charset="0"/>
            <a:ea typeface="TH SarabunPSK" charset="0"/>
            <a:cs typeface="TH SarabunPSK" charset="0"/>
          </a:endParaRPr>
        </a:p>
      </dgm:t>
    </dgm:pt>
    <dgm:pt modelId="{A97DECC2-073B-A949-99CC-BFCD8F44493C}">
      <dgm:prSet phldrT="[Text]"/>
      <dgm:spPr/>
      <dgm:t>
        <a:bodyPr/>
        <a:lstStyle/>
        <a:p>
          <a:r>
            <a:rPr lang="th-TH" dirty="0" smtClean="0">
              <a:latin typeface="TH SarabunPSK" charset="0"/>
              <a:ea typeface="TH SarabunPSK" charset="0"/>
              <a:cs typeface="TH SarabunPSK" charset="0"/>
            </a:rPr>
            <a:t>เงื่อนไขที่ใช้วิเคราะห์ปีงบประมาณ</a:t>
          </a:r>
          <a:r>
            <a:rPr lang="en-US" dirty="0" smtClean="0">
              <a:latin typeface="TH SarabunPSK" charset="0"/>
              <a:ea typeface="TH SarabunPSK" charset="0"/>
              <a:cs typeface="TH SarabunPSK" charset="0"/>
            </a:rPr>
            <a:t> 59</a:t>
          </a:r>
          <a:endParaRPr lang="en-US" dirty="0">
            <a:latin typeface="TH SarabunPSK" charset="0"/>
            <a:ea typeface="TH SarabunPSK" charset="0"/>
            <a:cs typeface="TH SarabunPSK" charset="0"/>
          </a:endParaRPr>
        </a:p>
      </dgm:t>
    </dgm:pt>
    <dgm:pt modelId="{5FAB1CF6-F2DB-2047-8853-D44AF37D62E2}" type="parTrans" cxnId="{D2F25555-E895-B34A-9B0A-590083387D30}">
      <dgm:prSet/>
      <dgm:spPr/>
      <dgm:t>
        <a:bodyPr/>
        <a:lstStyle/>
        <a:p>
          <a:endParaRPr lang="en-US">
            <a:latin typeface="TH SarabunPSK" charset="0"/>
            <a:ea typeface="TH SarabunPSK" charset="0"/>
            <a:cs typeface="TH SarabunPSK" charset="0"/>
          </a:endParaRPr>
        </a:p>
      </dgm:t>
    </dgm:pt>
    <dgm:pt modelId="{08818278-DF30-CB48-BC43-FC60094516DA}" type="sibTrans" cxnId="{D2F25555-E895-B34A-9B0A-590083387D30}">
      <dgm:prSet/>
      <dgm:spPr/>
      <dgm:t>
        <a:bodyPr/>
        <a:lstStyle/>
        <a:p>
          <a:endParaRPr lang="en-US">
            <a:latin typeface="TH SarabunPSK" charset="0"/>
            <a:ea typeface="TH SarabunPSK" charset="0"/>
            <a:cs typeface="TH SarabunPSK" charset="0"/>
          </a:endParaRPr>
        </a:p>
      </dgm:t>
    </dgm:pt>
    <dgm:pt modelId="{620D2A78-5292-114B-8C3E-2426BA5CCCBA}">
      <dgm:prSet phldrT="[Text]"/>
      <dgm:spPr/>
      <dgm:t>
        <a:bodyPr/>
        <a:lstStyle/>
        <a:p>
          <a:r>
            <a:rPr lang="th-TH" dirty="0" smtClean="0">
              <a:latin typeface="TH SarabunPSK" charset="0"/>
              <a:ea typeface="TH SarabunPSK" charset="0"/>
              <a:cs typeface="TH SarabunPSK" charset="0"/>
            </a:rPr>
            <a:t>เงื่อนไขจากการประชุมครั้งที่ผ่านมา</a:t>
          </a:r>
          <a:endParaRPr lang="en-US" dirty="0">
            <a:latin typeface="TH SarabunPSK" charset="0"/>
            <a:ea typeface="TH SarabunPSK" charset="0"/>
            <a:cs typeface="TH SarabunPSK" charset="0"/>
          </a:endParaRPr>
        </a:p>
      </dgm:t>
    </dgm:pt>
    <dgm:pt modelId="{C82CBB13-584B-5046-BD65-D4BA6F8E4F64}" type="parTrans" cxnId="{D81BB2A8-18EB-804A-9ACC-9A3E8E02E28E}">
      <dgm:prSet/>
      <dgm:spPr/>
      <dgm:t>
        <a:bodyPr/>
        <a:lstStyle/>
        <a:p>
          <a:endParaRPr lang="en-US">
            <a:latin typeface="TH SarabunPSK" charset="0"/>
            <a:ea typeface="TH SarabunPSK" charset="0"/>
            <a:cs typeface="TH SarabunPSK" charset="0"/>
          </a:endParaRPr>
        </a:p>
      </dgm:t>
    </dgm:pt>
    <dgm:pt modelId="{56BF7385-8C92-DA4A-819E-564DBB77471E}" type="sibTrans" cxnId="{D81BB2A8-18EB-804A-9ACC-9A3E8E02E28E}">
      <dgm:prSet/>
      <dgm:spPr/>
      <dgm:t>
        <a:bodyPr/>
        <a:lstStyle/>
        <a:p>
          <a:endParaRPr lang="en-US">
            <a:latin typeface="TH SarabunPSK" charset="0"/>
            <a:ea typeface="TH SarabunPSK" charset="0"/>
            <a:cs typeface="TH SarabunPSK" charset="0"/>
          </a:endParaRPr>
        </a:p>
      </dgm:t>
    </dgm:pt>
    <dgm:pt modelId="{5961EA79-B950-E64E-B1B2-904770D951FC}">
      <dgm:prSet phldrT="[Text]"/>
      <dgm:spPr/>
      <dgm:t>
        <a:bodyPr/>
        <a:lstStyle/>
        <a:p>
          <a:r>
            <a:rPr lang="th-TH" dirty="0" smtClean="0">
              <a:latin typeface="TH SarabunPSK" charset="0"/>
              <a:ea typeface="TH SarabunPSK" charset="0"/>
              <a:cs typeface="TH SarabunPSK" charset="0"/>
            </a:rPr>
            <a:t>เงื่อนไขโดยอาศัยหลักการ </a:t>
          </a:r>
          <a:r>
            <a:rPr lang="en-US" dirty="0" smtClean="0">
              <a:latin typeface="TH SarabunPSK" charset="0"/>
              <a:ea typeface="TH SarabunPSK" charset="0"/>
              <a:cs typeface="TH SarabunPSK" charset="0"/>
            </a:rPr>
            <a:t>Optimization</a:t>
          </a:r>
          <a:endParaRPr lang="en-US" dirty="0">
            <a:latin typeface="TH SarabunPSK" charset="0"/>
            <a:ea typeface="TH SarabunPSK" charset="0"/>
            <a:cs typeface="TH SarabunPSK" charset="0"/>
          </a:endParaRPr>
        </a:p>
      </dgm:t>
    </dgm:pt>
    <dgm:pt modelId="{10B8E13A-FF33-4D4E-991C-26D38EB6604E}" type="parTrans" cxnId="{3EB521F1-C591-EA4F-9E6C-FA6A50A545CD}">
      <dgm:prSet/>
      <dgm:spPr/>
      <dgm:t>
        <a:bodyPr/>
        <a:lstStyle/>
        <a:p>
          <a:endParaRPr lang="en-US">
            <a:latin typeface="TH SarabunPSK" charset="0"/>
            <a:ea typeface="TH SarabunPSK" charset="0"/>
            <a:cs typeface="TH SarabunPSK" charset="0"/>
          </a:endParaRPr>
        </a:p>
      </dgm:t>
    </dgm:pt>
    <dgm:pt modelId="{70ECA788-88DA-8941-8748-C5AF477BCFC6}" type="sibTrans" cxnId="{3EB521F1-C591-EA4F-9E6C-FA6A50A545CD}">
      <dgm:prSet/>
      <dgm:spPr/>
      <dgm:t>
        <a:bodyPr/>
        <a:lstStyle/>
        <a:p>
          <a:endParaRPr lang="en-US">
            <a:latin typeface="TH SarabunPSK" charset="0"/>
            <a:ea typeface="TH SarabunPSK" charset="0"/>
            <a:cs typeface="TH SarabunPSK" charset="0"/>
          </a:endParaRPr>
        </a:p>
      </dgm:t>
    </dgm:pt>
    <dgm:pt modelId="{A3F621F4-6524-CB43-A5E0-563185F2AE1B}" type="pres">
      <dgm:prSet presAssocID="{090C8FC5-0161-D243-8CFF-5534A4A3FB7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AD74834-7B5B-DC49-9254-E2F6794EA12A}" type="pres">
      <dgm:prSet presAssocID="{3E939069-784B-F24A-B872-4F46D540D169}" presName="root" presStyleCnt="0">
        <dgm:presLayoutVars>
          <dgm:chMax/>
          <dgm:chPref/>
        </dgm:presLayoutVars>
      </dgm:prSet>
      <dgm:spPr/>
    </dgm:pt>
    <dgm:pt modelId="{595855E3-320C-B447-A4DD-B1E7E6C05B34}" type="pres">
      <dgm:prSet presAssocID="{3E939069-784B-F24A-B872-4F46D540D169}" presName="rootComposite" presStyleCnt="0">
        <dgm:presLayoutVars/>
      </dgm:prSet>
      <dgm:spPr/>
    </dgm:pt>
    <dgm:pt modelId="{A0689225-FFEF-3049-BD3C-8E3712FCE3BB}" type="pres">
      <dgm:prSet presAssocID="{3E939069-784B-F24A-B872-4F46D540D169}" presName="ParentAccent" presStyleLbl="alignNode1" presStyleIdx="0" presStyleCnt="1"/>
      <dgm:spPr/>
    </dgm:pt>
    <dgm:pt modelId="{02B9D24C-6CB9-FB4C-8399-EA515ED0BA91}" type="pres">
      <dgm:prSet presAssocID="{3E939069-784B-F24A-B872-4F46D540D169}" presName="ParentSmallAccent" presStyleLbl="fgAcc1" presStyleIdx="0" presStyleCnt="1"/>
      <dgm:spPr/>
    </dgm:pt>
    <dgm:pt modelId="{EC12C92F-C1C8-8D4F-A0D3-BB8D2257C60C}" type="pres">
      <dgm:prSet presAssocID="{3E939069-784B-F24A-B872-4F46D540D169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0B6D5-EC69-E74D-BB30-92066D601CDD}" type="pres">
      <dgm:prSet presAssocID="{3E939069-784B-F24A-B872-4F46D540D169}" presName="childShape" presStyleCnt="0">
        <dgm:presLayoutVars>
          <dgm:chMax val="0"/>
          <dgm:chPref val="0"/>
        </dgm:presLayoutVars>
      </dgm:prSet>
      <dgm:spPr/>
    </dgm:pt>
    <dgm:pt modelId="{5802D2C2-396C-E444-B33C-0A1AA67AB2C6}" type="pres">
      <dgm:prSet presAssocID="{A97DECC2-073B-A949-99CC-BFCD8F44493C}" presName="childComposite" presStyleCnt="0">
        <dgm:presLayoutVars>
          <dgm:chMax val="0"/>
          <dgm:chPref val="0"/>
        </dgm:presLayoutVars>
      </dgm:prSet>
      <dgm:spPr/>
    </dgm:pt>
    <dgm:pt modelId="{037E0627-DB98-F842-9C6F-35D36B68ABA4}" type="pres">
      <dgm:prSet presAssocID="{A97DECC2-073B-A949-99CC-BFCD8F44493C}" presName="ChildAccent" presStyleLbl="solidFgAcc1" presStyleIdx="0" presStyleCnt="3"/>
      <dgm:spPr/>
    </dgm:pt>
    <dgm:pt modelId="{D999EF88-A11C-F642-8124-3AB34C123BFF}" type="pres">
      <dgm:prSet presAssocID="{A97DECC2-073B-A949-99CC-BFCD8F44493C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41B98-391A-C449-B20B-43105B505F52}" type="pres">
      <dgm:prSet presAssocID="{620D2A78-5292-114B-8C3E-2426BA5CCCBA}" presName="childComposite" presStyleCnt="0">
        <dgm:presLayoutVars>
          <dgm:chMax val="0"/>
          <dgm:chPref val="0"/>
        </dgm:presLayoutVars>
      </dgm:prSet>
      <dgm:spPr/>
    </dgm:pt>
    <dgm:pt modelId="{548E9A56-26BA-634C-B2B5-0453CB8698A5}" type="pres">
      <dgm:prSet presAssocID="{620D2A78-5292-114B-8C3E-2426BA5CCCBA}" presName="ChildAccent" presStyleLbl="solidFgAcc1" presStyleIdx="1" presStyleCnt="3"/>
      <dgm:spPr/>
    </dgm:pt>
    <dgm:pt modelId="{49F04070-CD4F-2E4E-AE3F-A274E18A586C}" type="pres">
      <dgm:prSet presAssocID="{620D2A78-5292-114B-8C3E-2426BA5CCCBA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16EB3-A14E-7F49-A7B9-E63133423006}" type="pres">
      <dgm:prSet presAssocID="{5961EA79-B950-E64E-B1B2-904770D951FC}" presName="childComposite" presStyleCnt="0">
        <dgm:presLayoutVars>
          <dgm:chMax val="0"/>
          <dgm:chPref val="0"/>
        </dgm:presLayoutVars>
      </dgm:prSet>
      <dgm:spPr/>
    </dgm:pt>
    <dgm:pt modelId="{405B8C03-423D-7B4D-9323-9257A92B3991}" type="pres">
      <dgm:prSet presAssocID="{5961EA79-B950-E64E-B1B2-904770D951FC}" presName="ChildAccent" presStyleLbl="solidFgAcc1" presStyleIdx="2" presStyleCnt="3"/>
      <dgm:spPr/>
    </dgm:pt>
    <dgm:pt modelId="{667835FA-4182-FB44-909A-F9DD8DF66AD0}" type="pres">
      <dgm:prSet presAssocID="{5961EA79-B950-E64E-B1B2-904770D951FC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521F1-C591-EA4F-9E6C-FA6A50A545CD}" srcId="{3E939069-784B-F24A-B872-4F46D540D169}" destId="{5961EA79-B950-E64E-B1B2-904770D951FC}" srcOrd="2" destOrd="0" parTransId="{10B8E13A-FF33-4D4E-991C-26D38EB6604E}" sibTransId="{70ECA788-88DA-8941-8748-C5AF477BCFC6}"/>
    <dgm:cxn modelId="{D2F25555-E895-B34A-9B0A-590083387D30}" srcId="{3E939069-784B-F24A-B872-4F46D540D169}" destId="{A97DECC2-073B-A949-99CC-BFCD8F44493C}" srcOrd="0" destOrd="0" parTransId="{5FAB1CF6-F2DB-2047-8853-D44AF37D62E2}" sibTransId="{08818278-DF30-CB48-BC43-FC60094516DA}"/>
    <dgm:cxn modelId="{2C8BA695-53ED-F042-9B05-BB2F693CEAC6}" type="presOf" srcId="{A97DECC2-073B-A949-99CC-BFCD8F44493C}" destId="{D999EF88-A11C-F642-8124-3AB34C123BFF}" srcOrd="0" destOrd="0" presId="urn:microsoft.com/office/officeart/2008/layout/SquareAccentList"/>
    <dgm:cxn modelId="{9F421BE4-C7A4-B74A-9D78-415196E6312D}" type="presOf" srcId="{5961EA79-B950-E64E-B1B2-904770D951FC}" destId="{667835FA-4182-FB44-909A-F9DD8DF66AD0}" srcOrd="0" destOrd="0" presId="urn:microsoft.com/office/officeart/2008/layout/SquareAccentList"/>
    <dgm:cxn modelId="{E415DDBC-15DB-564A-9C13-8742D2CA2871}" type="presOf" srcId="{090C8FC5-0161-D243-8CFF-5534A4A3FB71}" destId="{A3F621F4-6524-CB43-A5E0-563185F2AE1B}" srcOrd="0" destOrd="0" presId="urn:microsoft.com/office/officeart/2008/layout/SquareAccentList"/>
    <dgm:cxn modelId="{0A428EB5-5928-DB48-BCCB-455A59CFCBB7}" type="presOf" srcId="{620D2A78-5292-114B-8C3E-2426BA5CCCBA}" destId="{49F04070-CD4F-2E4E-AE3F-A274E18A586C}" srcOrd="0" destOrd="0" presId="urn:microsoft.com/office/officeart/2008/layout/SquareAccentList"/>
    <dgm:cxn modelId="{7FD6DC7B-10D9-B344-8EFA-7F279C9EE779}" type="presOf" srcId="{3E939069-784B-F24A-B872-4F46D540D169}" destId="{EC12C92F-C1C8-8D4F-A0D3-BB8D2257C60C}" srcOrd="0" destOrd="0" presId="urn:microsoft.com/office/officeart/2008/layout/SquareAccentList"/>
    <dgm:cxn modelId="{5FDDB8F0-4F6B-D74F-A552-31F50E801680}" srcId="{090C8FC5-0161-D243-8CFF-5534A4A3FB71}" destId="{3E939069-784B-F24A-B872-4F46D540D169}" srcOrd="0" destOrd="0" parTransId="{61B2E2B8-79C9-2943-9B89-D924AD7E0CB6}" sibTransId="{0A93BFB5-79C6-044B-BA20-1F8F0DB1060A}"/>
    <dgm:cxn modelId="{D81BB2A8-18EB-804A-9ACC-9A3E8E02E28E}" srcId="{3E939069-784B-F24A-B872-4F46D540D169}" destId="{620D2A78-5292-114B-8C3E-2426BA5CCCBA}" srcOrd="1" destOrd="0" parTransId="{C82CBB13-584B-5046-BD65-D4BA6F8E4F64}" sibTransId="{56BF7385-8C92-DA4A-819E-564DBB77471E}"/>
    <dgm:cxn modelId="{82F7710A-CFE8-874A-A060-0A667E04FD1C}" type="presParOf" srcId="{A3F621F4-6524-CB43-A5E0-563185F2AE1B}" destId="{AAD74834-7B5B-DC49-9254-E2F6794EA12A}" srcOrd="0" destOrd="0" presId="urn:microsoft.com/office/officeart/2008/layout/SquareAccentList"/>
    <dgm:cxn modelId="{C517F310-48F6-7C47-B7DF-402CBF204301}" type="presParOf" srcId="{AAD74834-7B5B-DC49-9254-E2F6794EA12A}" destId="{595855E3-320C-B447-A4DD-B1E7E6C05B34}" srcOrd="0" destOrd="0" presId="urn:microsoft.com/office/officeart/2008/layout/SquareAccentList"/>
    <dgm:cxn modelId="{CA90A0C2-2C03-6A48-BA88-12A8D0E6C489}" type="presParOf" srcId="{595855E3-320C-B447-A4DD-B1E7E6C05B34}" destId="{A0689225-FFEF-3049-BD3C-8E3712FCE3BB}" srcOrd="0" destOrd="0" presId="urn:microsoft.com/office/officeart/2008/layout/SquareAccentList"/>
    <dgm:cxn modelId="{4D7D4BD9-6A2D-B246-BE8F-F74BB2D61917}" type="presParOf" srcId="{595855E3-320C-B447-A4DD-B1E7E6C05B34}" destId="{02B9D24C-6CB9-FB4C-8399-EA515ED0BA91}" srcOrd="1" destOrd="0" presId="urn:microsoft.com/office/officeart/2008/layout/SquareAccentList"/>
    <dgm:cxn modelId="{D5B3A07F-8EA7-CA46-A1BF-AF06CC09DF56}" type="presParOf" srcId="{595855E3-320C-B447-A4DD-B1E7E6C05B34}" destId="{EC12C92F-C1C8-8D4F-A0D3-BB8D2257C60C}" srcOrd="2" destOrd="0" presId="urn:microsoft.com/office/officeart/2008/layout/SquareAccentList"/>
    <dgm:cxn modelId="{851D5B0A-C7C6-DE41-AC33-142582DC1AC5}" type="presParOf" srcId="{AAD74834-7B5B-DC49-9254-E2F6794EA12A}" destId="{F080B6D5-EC69-E74D-BB30-92066D601CDD}" srcOrd="1" destOrd="0" presId="urn:microsoft.com/office/officeart/2008/layout/SquareAccentList"/>
    <dgm:cxn modelId="{F49DA4C0-A944-BE40-879F-3E8C445ABE01}" type="presParOf" srcId="{F080B6D5-EC69-E74D-BB30-92066D601CDD}" destId="{5802D2C2-396C-E444-B33C-0A1AA67AB2C6}" srcOrd="0" destOrd="0" presId="urn:microsoft.com/office/officeart/2008/layout/SquareAccentList"/>
    <dgm:cxn modelId="{5DC9D6FE-D36F-234E-8D6B-655B70BE0011}" type="presParOf" srcId="{5802D2C2-396C-E444-B33C-0A1AA67AB2C6}" destId="{037E0627-DB98-F842-9C6F-35D36B68ABA4}" srcOrd="0" destOrd="0" presId="urn:microsoft.com/office/officeart/2008/layout/SquareAccentList"/>
    <dgm:cxn modelId="{640757EF-A58B-8545-92C4-822B68C4DB03}" type="presParOf" srcId="{5802D2C2-396C-E444-B33C-0A1AA67AB2C6}" destId="{D999EF88-A11C-F642-8124-3AB34C123BFF}" srcOrd="1" destOrd="0" presId="urn:microsoft.com/office/officeart/2008/layout/SquareAccentList"/>
    <dgm:cxn modelId="{D96C7CFC-9C50-4F46-8C12-1A079B10886A}" type="presParOf" srcId="{F080B6D5-EC69-E74D-BB30-92066D601CDD}" destId="{65041B98-391A-C449-B20B-43105B505F52}" srcOrd="1" destOrd="0" presId="urn:microsoft.com/office/officeart/2008/layout/SquareAccentList"/>
    <dgm:cxn modelId="{4C11B2B0-DEE5-A34E-BB15-BDE4B906A2F2}" type="presParOf" srcId="{65041B98-391A-C449-B20B-43105B505F52}" destId="{548E9A56-26BA-634C-B2B5-0453CB8698A5}" srcOrd="0" destOrd="0" presId="urn:microsoft.com/office/officeart/2008/layout/SquareAccentList"/>
    <dgm:cxn modelId="{FC1EDFEA-2D37-0045-8461-340B641F9C10}" type="presParOf" srcId="{65041B98-391A-C449-B20B-43105B505F52}" destId="{49F04070-CD4F-2E4E-AE3F-A274E18A586C}" srcOrd="1" destOrd="0" presId="urn:microsoft.com/office/officeart/2008/layout/SquareAccentList"/>
    <dgm:cxn modelId="{99080821-F3BB-3E4A-84AB-BA9AE6F51CC4}" type="presParOf" srcId="{F080B6D5-EC69-E74D-BB30-92066D601CDD}" destId="{76C16EB3-A14E-7F49-A7B9-E63133423006}" srcOrd="2" destOrd="0" presId="urn:microsoft.com/office/officeart/2008/layout/SquareAccentList"/>
    <dgm:cxn modelId="{9EBF8505-2500-7043-B650-920D333E40E3}" type="presParOf" srcId="{76C16EB3-A14E-7F49-A7B9-E63133423006}" destId="{405B8C03-423D-7B4D-9323-9257A92B3991}" srcOrd="0" destOrd="0" presId="urn:microsoft.com/office/officeart/2008/layout/SquareAccentList"/>
    <dgm:cxn modelId="{6747DC3A-04CC-674C-8EAD-9AF914F614EA}" type="presParOf" srcId="{76C16EB3-A14E-7F49-A7B9-E63133423006}" destId="{667835FA-4182-FB44-909A-F9DD8DF66AD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10873-1F81-46AB-8F1D-4D7091BD1D58}">
      <dsp:nvSpPr>
        <dsp:cNvPr id="0" name=""/>
        <dsp:cNvSpPr/>
      </dsp:nvSpPr>
      <dsp:spPr>
        <a:xfrm>
          <a:off x="0" y="1016186"/>
          <a:ext cx="5544616" cy="163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59550-051C-40C3-B85D-1F2E6C0307F2}">
      <dsp:nvSpPr>
        <dsp:cNvPr id="0" name=""/>
        <dsp:cNvSpPr/>
      </dsp:nvSpPr>
      <dsp:spPr>
        <a:xfrm>
          <a:off x="277230" y="792089"/>
          <a:ext cx="4663415" cy="11834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1.เงื่อนไขการซ่อมบำรุง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35004" y="849863"/>
        <a:ext cx="4547867" cy="1067948"/>
      </dsp:txXfrm>
    </dsp:sp>
    <dsp:sp modelId="{085F3A76-11B9-0C45-AF11-F047E00FBFE5}">
      <dsp:nvSpPr>
        <dsp:cNvPr id="0" name=""/>
        <dsp:cNvSpPr/>
      </dsp:nvSpPr>
      <dsp:spPr>
        <a:xfrm>
          <a:off x="0" y="3447182"/>
          <a:ext cx="5544616" cy="163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97A38-4DFB-004B-97ED-ABA36618D21C}">
      <dsp:nvSpPr>
        <dsp:cNvPr id="0" name=""/>
        <dsp:cNvSpPr/>
      </dsp:nvSpPr>
      <dsp:spPr>
        <a:xfrm>
          <a:off x="277230" y="3005186"/>
          <a:ext cx="3881231" cy="14013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2.</a:t>
          </a: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หน้าจอผู้ใช้งานโปรแกรม </a:t>
          </a:r>
          <a:r>
            <a:rPr lang="en-US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45640" y="3073596"/>
        <a:ext cx="3744411" cy="1264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89225-FFEF-3049-BD3C-8E3712FCE3BB}">
      <dsp:nvSpPr>
        <dsp:cNvPr id="0" name=""/>
        <dsp:cNvSpPr/>
      </dsp:nvSpPr>
      <dsp:spPr>
        <a:xfrm>
          <a:off x="771030" y="962445"/>
          <a:ext cx="4553938" cy="5357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B9D24C-6CB9-FB4C-8399-EA515ED0BA91}">
      <dsp:nvSpPr>
        <dsp:cNvPr id="0" name=""/>
        <dsp:cNvSpPr/>
      </dsp:nvSpPr>
      <dsp:spPr>
        <a:xfrm>
          <a:off x="771030" y="1163654"/>
          <a:ext cx="334548" cy="33454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2C92F-C1C8-8D4F-A0D3-BB8D2257C60C}">
      <dsp:nvSpPr>
        <dsp:cNvPr id="0" name=""/>
        <dsp:cNvSpPr/>
      </dsp:nvSpPr>
      <dsp:spPr>
        <a:xfrm>
          <a:off x="771030" y="0"/>
          <a:ext cx="4553938" cy="962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latin typeface="TH SarabunPSK" charset="0"/>
              <a:ea typeface="TH SarabunPSK" charset="0"/>
              <a:cs typeface="TH SarabunPSK" charset="0"/>
            </a:rPr>
            <a:t>เงื่อนไขการซ่อมบำรุง</a:t>
          </a:r>
          <a:r>
            <a:rPr lang="en-US" sz="4100" kern="1200" dirty="0" smtClean="0">
              <a:latin typeface="TH SarabunPSK" charset="0"/>
              <a:ea typeface="TH SarabunPSK" charset="0"/>
              <a:cs typeface="TH SarabunPSK" charset="0"/>
            </a:rPr>
            <a:t> 3</a:t>
          </a:r>
          <a:r>
            <a:rPr lang="th-TH" sz="4100" kern="1200" dirty="0" smtClean="0">
              <a:latin typeface="TH SarabunPSK" charset="0"/>
              <a:ea typeface="TH SarabunPSK" charset="0"/>
              <a:cs typeface="TH SarabunPSK" charset="0"/>
            </a:rPr>
            <a:t> รูปแบบ</a:t>
          </a:r>
          <a:endParaRPr lang="en-US" sz="4100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771030" y="0"/>
        <a:ext cx="4553938" cy="962445"/>
      </dsp:txXfrm>
    </dsp:sp>
    <dsp:sp modelId="{037E0627-DB98-F842-9C6F-35D36B68ABA4}">
      <dsp:nvSpPr>
        <dsp:cNvPr id="0" name=""/>
        <dsp:cNvSpPr/>
      </dsp:nvSpPr>
      <dsp:spPr>
        <a:xfrm>
          <a:off x="771030" y="1943477"/>
          <a:ext cx="334540" cy="334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9EF88-A11C-F642-8124-3AB34C123BFF}">
      <dsp:nvSpPr>
        <dsp:cNvPr id="0" name=""/>
        <dsp:cNvSpPr/>
      </dsp:nvSpPr>
      <dsp:spPr>
        <a:xfrm>
          <a:off x="1089806" y="1720840"/>
          <a:ext cx="4235162" cy="77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PSK" charset="0"/>
              <a:ea typeface="TH SarabunPSK" charset="0"/>
              <a:cs typeface="TH SarabunPSK" charset="0"/>
            </a:rPr>
            <a:t>เงื่อนไขที่ใช้วิเคราะห์ปีงบประมาณ</a:t>
          </a:r>
          <a:r>
            <a:rPr lang="en-US" sz="2800" kern="1200" dirty="0" smtClean="0">
              <a:latin typeface="TH SarabunPSK" charset="0"/>
              <a:ea typeface="TH SarabunPSK" charset="0"/>
              <a:cs typeface="TH SarabunPSK" charset="0"/>
            </a:rPr>
            <a:t> 59</a:t>
          </a:r>
          <a:endParaRPr lang="en-US" sz="2800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1089806" y="1720840"/>
        <a:ext cx="4235162" cy="779814"/>
      </dsp:txXfrm>
    </dsp:sp>
    <dsp:sp modelId="{548E9A56-26BA-634C-B2B5-0453CB8698A5}">
      <dsp:nvSpPr>
        <dsp:cNvPr id="0" name=""/>
        <dsp:cNvSpPr/>
      </dsp:nvSpPr>
      <dsp:spPr>
        <a:xfrm>
          <a:off x="771030" y="2723292"/>
          <a:ext cx="334540" cy="334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04070-CD4F-2E4E-AE3F-A274E18A586C}">
      <dsp:nvSpPr>
        <dsp:cNvPr id="0" name=""/>
        <dsp:cNvSpPr/>
      </dsp:nvSpPr>
      <dsp:spPr>
        <a:xfrm>
          <a:off x="1089806" y="2500654"/>
          <a:ext cx="4235162" cy="77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PSK" charset="0"/>
              <a:ea typeface="TH SarabunPSK" charset="0"/>
              <a:cs typeface="TH SarabunPSK" charset="0"/>
            </a:rPr>
            <a:t>เงื่อนไขจากการประชุมครั้งที่ผ่านมา</a:t>
          </a:r>
          <a:endParaRPr lang="en-US" sz="2800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1089806" y="2500654"/>
        <a:ext cx="4235162" cy="779814"/>
      </dsp:txXfrm>
    </dsp:sp>
    <dsp:sp modelId="{405B8C03-423D-7B4D-9323-9257A92B3991}">
      <dsp:nvSpPr>
        <dsp:cNvPr id="0" name=""/>
        <dsp:cNvSpPr/>
      </dsp:nvSpPr>
      <dsp:spPr>
        <a:xfrm>
          <a:off x="771030" y="3503106"/>
          <a:ext cx="334540" cy="3345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835FA-4182-FB44-909A-F9DD8DF66AD0}">
      <dsp:nvSpPr>
        <dsp:cNvPr id="0" name=""/>
        <dsp:cNvSpPr/>
      </dsp:nvSpPr>
      <dsp:spPr>
        <a:xfrm>
          <a:off x="1089806" y="3280469"/>
          <a:ext cx="4235162" cy="77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PSK" charset="0"/>
              <a:ea typeface="TH SarabunPSK" charset="0"/>
              <a:cs typeface="TH SarabunPSK" charset="0"/>
            </a:rPr>
            <a:t>เงื่อนไขโดยอาศัยหลักการ </a:t>
          </a:r>
          <a:r>
            <a:rPr lang="en-US" sz="2800" kern="1200" dirty="0" smtClean="0">
              <a:latin typeface="TH SarabunPSK" charset="0"/>
              <a:ea typeface="TH SarabunPSK" charset="0"/>
              <a:cs typeface="TH SarabunPSK" charset="0"/>
            </a:rPr>
            <a:t>Optimization</a:t>
          </a:r>
          <a:endParaRPr lang="en-US" sz="2800" kern="1200" dirty="0">
            <a:latin typeface="TH SarabunPSK" charset="0"/>
            <a:ea typeface="TH SarabunPSK" charset="0"/>
            <a:cs typeface="TH SarabunPSK" charset="0"/>
          </a:endParaRPr>
        </a:p>
      </dsp:txBody>
      <dsp:txXfrm>
        <a:off x="1089806" y="3280469"/>
        <a:ext cx="4235162" cy="779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15378" y="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/>
          <a:lstStyle>
            <a:lvl1pPr algn="r">
              <a:defRPr sz="1200"/>
            </a:lvl1pPr>
          </a:lstStyle>
          <a:p>
            <a:fld id="{A9C2D99A-9A1C-4BB1-AA0A-26B283D293E4}" type="datetimeFigureOut">
              <a:rPr lang="th-TH" smtClean="0"/>
              <a:pPr/>
              <a:t>01/06/60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6" y="937129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15378" y="937129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 anchor="b"/>
          <a:lstStyle>
            <a:lvl1pPr algn="r">
              <a:defRPr sz="1200"/>
            </a:lvl1pPr>
          </a:lstStyle>
          <a:p>
            <a:fld id="{12CFBF72-C248-4BBE-8767-56314BF5E9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236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15378" y="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/>
          <a:lstStyle>
            <a:lvl1pPr algn="r">
              <a:defRPr sz="1200"/>
            </a:lvl1pPr>
          </a:lstStyle>
          <a:p>
            <a:fld id="{5D31AC61-A5B6-448A-8888-6B5B0D3E4985}" type="datetimeFigureOut">
              <a:rPr lang="th-TH" smtClean="0"/>
              <a:pPr/>
              <a:t>01/06/60</a:t>
            </a:fld>
            <a:endParaRPr lang="th-TH" dirty="0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6600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53" tIns="44575" rIns="89153" bIns="44575" rtlCol="0" anchor="ctr"/>
          <a:lstStyle/>
          <a:p>
            <a:endParaRPr lang="th-TH" dirty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686507"/>
            <a:ext cx="5388610" cy="4439843"/>
          </a:xfrm>
          <a:prstGeom prst="rect">
            <a:avLst/>
          </a:prstGeom>
        </p:spPr>
        <p:txBody>
          <a:bodyPr vert="horz" lIns="89153" tIns="44575" rIns="89153" bIns="44575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6" y="937129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5378" y="937129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 anchor="b"/>
          <a:lstStyle>
            <a:lvl1pPr algn="r">
              <a:defRPr sz="1200"/>
            </a:lvl1pPr>
          </a:lstStyle>
          <a:p>
            <a:fld id="{2A34ABBD-AB2B-499F-B3E5-A4F8834BA96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755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0D6A-4992-4008-A67B-354917CB4ED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4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5D0-6043-4BB3-ABF0-667E892240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4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B227-17D1-487C-B246-11222532E6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8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D63D-5AE8-446C-9B46-565758C94E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10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7AD6-13CB-40FE-B137-C09B56FE64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04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CEB5-AB62-4591-A361-9FA2C30CE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96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7A4-F558-49FF-A106-50B344A255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7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43ED-EEFB-4ED3-9198-D1B730297B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9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0DF8-3A72-4598-8292-83746B4439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23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fld id="{C97658A4-90F8-4A32-B529-936AFF9D54A8}" type="slidenum"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pPr algn="ctr">
                <a:defRPr/>
              </a:pPr>
              <a:t>‹#›</a:t>
            </a:fld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กลุ่ม 15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17" name="ตัวเชื่อมต่อตรง 16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D5-28CA-40EF-BFF3-93C46FFD85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54" y="6812"/>
            <a:ext cx="862167" cy="8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8459453" y="6343869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3" y="-14587"/>
            <a:ext cx="856438" cy="8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4364-DF81-430F-AC2B-21F3FC2249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5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961-EB54-49D7-8CDE-74CDE617C9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2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E4A7-D6C5-4F6B-9793-F17A204BF5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78C6-9F0E-4E9F-B75D-EC282BCE1E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0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C45-A2E8-4CDD-B2BE-262E00429D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6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A7D0-D26E-48BD-A1E5-207A3E734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7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4B1-3E24-464E-9759-A7B379EBC6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9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94FF7-8698-443E-BD76-3813596AC5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6/1/17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F1E4F-1CFF-5643-939E-217C01CDF565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7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7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88"/>
          <a:stretch/>
        </p:blipFill>
        <p:spPr>
          <a:xfrm>
            <a:off x="4228" y="440645"/>
            <a:ext cx="9144000" cy="584056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46" y="57421"/>
            <a:ext cx="1653307" cy="1643387"/>
          </a:xfrm>
          <a:prstGeom prst="rect">
            <a:avLst/>
          </a:prstGeom>
        </p:spPr>
      </p:pic>
      <p:sp>
        <p:nvSpPr>
          <p:cNvPr id="19" name="Rectangle 1"/>
          <p:cNvSpPr/>
          <p:nvPr/>
        </p:nvSpPr>
        <p:spPr>
          <a:xfrm>
            <a:off x="-68796" y="3992562"/>
            <a:ext cx="9227112" cy="145905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-36512" y="431574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ประชุมรายงานความคืบหน้าโครงการ</a:t>
            </a:r>
            <a:endParaRPr lang="en-US" sz="4400" b="1" dirty="0">
              <a:solidFill>
                <a:prstClr val="black">
                  <a:lumMod val="95000"/>
                  <a:lumOff val="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9616" y="2593282"/>
            <a:ext cx="9151636" cy="5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โครงการปรับปรุงโปรแกรมบริหารงานบำรุงทาง (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888048"/>
            <a:ext cx="1272208" cy="908720"/>
          </a:xfrm>
          <a:prstGeom prst="rect">
            <a:avLst/>
          </a:prstGeom>
        </p:spPr>
      </p:pic>
      <p:sp>
        <p:nvSpPr>
          <p:cNvPr id="23" name="TextBox 8"/>
          <p:cNvSpPr txBox="1"/>
          <p:nvPr/>
        </p:nvSpPr>
        <p:spPr>
          <a:xfrm>
            <a:off x="4866652" y="633510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cap="all" dirty="0">
                <a:solidFill>
                  <a:srgbClr val="8784C7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 สถาบันการขนส่ง จุฬาลงกรณ์มหาวิทยาลัย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4228" y="6342408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cap="all" dirty="0" smtClean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en-US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9</a:t>
            </a:r>
            <a:r>
              <a:rPr lang="th-TH" sz="2400" b="1" cap="all" dirty="0" smtClean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พ.ค. </a:t>
            </a:r>
            <a:r>
              <a:rPr lang="en-US" sz="2400" b="1" cap="all" dirty="0" smtClean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2560</a:t>
            </a:r>
            <a:endParaRPr lang="th-TH" sz="2400" b="1" cap="all" dirty="0">
              <a:solidFill>
                <a:prstClr val="black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45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71649"/>
              </p:ext>
            </p:extLst>
          </p:nvPr>
        </p:nvGraphicFramePr>
        <p:xfrm>
          <a:off x="2753788" y="13252"/>
          <a:ext cx="6355729" cy="67056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16056"/>
                <a:gridCol w="4939673"/>
              </a:tblGrid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วิธีการซ่อม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เงื่อนไขการซ่อม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</a:tr>
              <a:tr h="6477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Paraslurry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 </a:t>
                      </a:r>
                      <a:r>
                        <a:rPr lang="th-TH" sz="2000" strike="sngStrike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100</a:t>
                      </a:r>
                      <a:r>
                        <a:rPr lang="en-US" sz="2000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2.5 </a:t>
                      </a:r>
                      <a:r>
                        <a:rPr lang="en-US" sz="2000" strike="noStrike" kern="1200" dirty="0" smtClean="0">
                          <a:solidFill>
                            <a:srgbClr val="FF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(3)</a:t>
                      </a: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0%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&lt;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5%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</a:tr>
              <a:tr h="6477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Overlay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เซนติเมตร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strike="sngStrike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100</a:t>
                      </a:r>
                      <a:r>
                        <a:rPr lang="en-US" sz="2000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3.0</a:t>
                      </a:r>
                      <a:r>
                        <a:rPr lang="en-US" sz="2000" strike="noStrike" kern="1200" dirty="0" smtClean="0">
                          <a:solidFill>
                            <a:srgbClr val="FF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(3.5)</a:t>
                      </a: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&lt;=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 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</a:tr>
              <a:tr h="6477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Milling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+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Overlay</a:t>
                      </a:r>
                    </a:p>
                  </a:txBody>
                  <a:tcPr marL="60722" marR="6072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000" strike="sngStrike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100</a:t>
                      </a:r>
                      <a:r>
                        <a:rPr lang="en-US" sz="2000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3.0</a:t>
                      </a:r>
                      <a:r>
                        <a:rPr lang="en-US" sz="2000" strike="noStrike" kern="1200" dirty="0" smtClean="0">
                          <a:solidFill>
                            <a:srgbClr val="FF0000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(3.5)</a:t>
                      </a:r>
                      <a:r>
                        <a:rPr lang="th-TH" sz="2000" kern="120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  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&lt;=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50 มิลลิเมตร 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Rehabilitation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พร้อมปูผิว </a:t>
                      </a:r>
                      <a:br>
                        <a:rPr lang="th-TH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เซนติเมตร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100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และ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&lt;= Cracking Area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100%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 &lt; </a:t>
                      </a:r>
                      <a:r>
                        <a:rPr lang="en-US" sz="2000" strike="sngStrike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8,000</a:t>
                      </a:r>
                      <a:r>
                        <a:rPr lang="th-TH" sz="2000" strike="sngStrike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2,000</a:t>
                      </a: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ปี</a:t>
                      </a:r>
                      <a:b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มิลลิเมตรและ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AADT&lt; </a:t>
                      </a:r>
                      <a:r>
                        <a:rPr lang="en-US" sz="2000" strike="sngStrike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8,000</a:t>
                      </a:r>
                      <a:r>
                        <a:rPr lang="th-TH" sz="2000" strike="sngStrike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2,000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Rehabilitation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พร้อมปูผิว </a:t>
                      </a:r>
                      <a:br>
                        <a:rPr lang="th-TH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</a:t>
                      </a:r>
                      <a:r>
                        <a:rPr lang="th-TH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เซนติเมตร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100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100%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 </a:t>
                      </a:r>
                      <a:r>
                        <a:rPr lang="en-US" sz="2000" strike="sngStrike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8,000</a:t>
                      </a:r>
                      <a:r>
                        <a:rPr lang="th-TH" sz="2000" strike="sngStrike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2,000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ปี</a:t>
                      </a:r>
                      <a:b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 และ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 </a:t>
                      </a:r>
                      <a:r>
                        <a:rPr lang="en-US" sz="2000" strike="sngStrike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8,000</a:t>
                      </a:r>
                      <a:r>
                        <a:rPr lang="th-TH" sz="2000" strike="sngStrike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2,000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188640"/>
            <a:ext cx="2753788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en-US" sz="2800" dirty="0" err="1" smtClean="0">
                <a:latin typeface="TH SarabunPSK" charset="0"/>
                <a:ea typeface="TH SarabunPSK" charset="0"/>
                <a:cs typeface="TH SarabunPSK" charset="0"/>
              </a:rPr>
              <a:t>เงื่อนไขการซ่อมบำรุง</a:t>
            </a:r>
            <a:endParaRPr lang="en-US" sz="2800" dirty="0" smtClean="0">
              <a:latin typeface="TH SarabunPSK" charset="0"/>
              <a:ea typeface="TH SarabunPSK" charset="0"/>
              <a:cs typeface="TH SarabunPSK" charset="0"/>
            </a:endParaRPr>
          </a:p>
          <a:p>
            <a:pPr defTabSz="914400">
              <a:spcBef>
                <a:spcPts val="0"/>
              </a:spcBef>
            </a:pPr>
            <a:r>
              <a:rPr lang="th-TH" sz="2400" b="1" u="sng" dirty="0" smtClean="0">
                <a:latin typeface="TH SarabunPSK" charset="0"/>
                <a:ea typeface="TH SarabunPSK" charset="0"/>
                <a:cs typeface="TH SarabunPSK" charset="0"/>
              </a:rPr>
              <a:t>โดย</a:t>
            </a:r>
            <a:r>
              <a:rPr lang="th-TH" sz="2400" b="1" u="sng" dirty="0">
                <a:latin typeface="TH SarabunPSK" charset="0"/>
                <a:ea typeface="TH SarabunPSK" charset="0"/>
                <a:cs typeface="TH SarabunPSK" charset="0"/>
              </a:rPr>
              <a:t>อาศัยหลัก </a:t>
            </a:r>
            <a:r>
              <a:rPr lang="en-US" sz="2400" b="1" u="sng" dirty="0">
                <a:latin typeface="TH SarabunPSK" charset="0"/>
                <a:ea typeface="TH SarabunPSK" charset="0"/>
                <a:cs typeface="TH SarabunPSK" charset="0"/>
              </a:rPr>
              <a:t>Optimization</a:t>
            </a:r>
            <a:endParaRPr lang="th-TH" sz="2400" b="1" u="sng" dirty="0">
              <a:latin typeface="TH SarabunPSK" charset="0"/>
              <a:ea typeface="TH SarabunPSK" charset="0"/>
              <a:cs typeface="TH SarabunPSK" charset="0"/>
            </a:endParaRPr>
          </a:p>
          <a:p>
            <a:pPr lvl="0" defTabSz="914400">
              <a:spcBef>
                <a:spcPts val="0"/>
              </a:spcBef>
            </a:pPr>
            <a:endParaRPr lang="en-US" sz="2800" b="1" u="sng" dirty="0">
              <a:solidFill>
                <a:prstClr val="black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th-TH" sz="2000" b="1" u="sng" dirty="0" smtClean="0">
                <a:latin typeface="TH SarabunPSK" charset="0"/>
                <a:ea typeface="TH SarabunPSK" charset="0"/>
                <a:cs typeface="TH SarabunPSK" charset="0"/>
              </a:rPr>
              <a:t>วิเคราะห์แบบจำกัด</a:t>
            </a:r>
            <a:r>
              <a:rPr lang="th-TH" sz="2000" b="1" u="sng" dirty="0">
                <a:latin typeface="TH SarabunPSK" charset="0"/>
                <a:ea typeface="TH SarabunPSK" charset="0"/>
                <a:cs typeface="TH SarabunPSK" charset="0"/>
              </a:rPr>
              <a:t>จัดงบประมาณ</a:t>
            </a:r>
            <a:r>
              <a:rPr lang="en-US" sz="2000" b="1" u="sng" dirty="0">
                <a:latin typeface="TH SarabunPSK" charset="0"/>
                <a:ea typeface="TH SarabunPSK" charset="0"/>
                <a:cs typeface="TH SarabunPSK" charset="0"/>
              </a:rPr>
              <a:t> 25,000</a:t>
            </a:r>
            <a:r>
              <a:rPr lang="th-TH" sz="2000" b="1" u="sng" dirty="0">
                <a:latin typeface="TH SarabunPSK" charset="0"/>
                <a:ea typeface="TH SarabunPSK" charset="0"/>
                <a:cs typeface="TH SarabunPSK" charset="0"/>
              </a:rPr>
              <a:t> ล้านต่อปี</a:t>
            </a:r>
          </a:p>
          <a:p>
            <a:pPr marL="914400" lvl="1" indent="-457200">
              <a:buFont typeface="Arial" charset="0"/>
              <a:buChar char="•"/>
            </a:pPr>
            <a:r>
              <a:rPr lang="th-TH" sz="2000" dirty="0" smtClean="0">
                <a:latin typeface="TH SarabunPSK" charset="0"/>
                <a:ea typeface="TH SarabunPSK" charset="0"/>
                <a:cs typeface="TH SarabunPSK" charset="0"/>
              </a:rPr>
              <a:t>วิเคราะห์ระยะเวลา</a:t>
            </a:r>
            <a:r>
              <a:rPr lang="en-US" sz="2000" dirty="0" smtClean="0">
                <a:latin typeface="TH SarabunPSK" charset="0"/>
                <a:ea typeface="TH SarabunPSK" charset="0"/>
                <a:cs typeface="TH SarabunPSK" charset="0"/>
              </a:rPr>
              <a:t> 10</a:t>
            </a:r>
            <a:r>
              <a:rPr lang="th-TH" sz="2000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2000" dirty="0" smtClean="0">
                <a:latin typeface="TH SarabunPSK" charset="0"/>
                <a:ea typeface="TH SarabunPSK" charset="0"/>
                <a:cs typeface="TH SarabunPSK" charset="0"/>
              </a:rPr>
              <a:t>ปี</a:t>
            </a:r>
            <a:endParaRPr lang="en-US" sz="2000" dirty="0">
              <a:latin typeface="TH SarabunPSK" charset="0"/>
              <a:ea typeface="TH SarabunPSK" charset="0"/>
              <a:cs typeface="TH SarabunPSK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th-TH" sz="2000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ใส่จำนวนรถบรรทุก </a:t>
            </a:r>
            <a:r>
              <a:rPr lang="en-US" sz="2000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/</a:t>
            </a:r>
            <a:r>
              <a:rPr lang="th-TH" sz="2000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วัน</a:t>
            </a:r>
            <a:endParaRPr lang="en-US" sz="2000" dirty="0" smtClean="0">
              <a:solidFill>
                <a:srgbClr val="FF0000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221540"/>
              </p:ext>
            </p:extLst>
          </p:nvPr>
        </p:nvGraphicFramePr>
        <p:xfrm>
          <a:off x="5580112" y="1446853"/>
          <a:ext cx="3384376" cy="397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188640"/>
            <a:ext cx="2753788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en-US" sz="2800" dirty="0" err="1" smtClean="0">
                <a:latin typeface="TH SarabunPSK" charset="0"/>
                <a:ea typeface="TH SarabunPSK" charset="0"/>
                <a:cs typeface="TH SarabunPSK" charset="0"/>
              </a:rPr>
              <a:t>เงื่อนไขการซ่อมบำรุง</a:t>
            </a:r>
            <a:endParaRPr lang="en-US" sz="2800" dirty="0" smtClean="0">
              <a:latin typeface="TH SarabunPSK" charset="0"/>
              <a:ea typeface="TH SarabunPSK" charset="0"/>
              <a:cs typeface="TH SarabunPSK" charset="0"/>
            </a:endParaRPr>
          </a:p>
          <a:p>
            <a:pPr defTabSz="914400">
              <a:spcBef>
                <a:spcPts val="0"/>
              </a:spcBef>
            </a:pPr>
            <a:r>
              <a:rPr lang="th-TH" sz="2400" b="1" u="sng" dirty="0" smtClean="0">
                <a:latin typeface="TH SarabunPSK" charset="0"/>
                <a:ea typeface="TH SarabunPSK" charset="0"/>
                <a:cs typeface="TH SarabunPSK" charset="0"/>
              </a:rPr>
              <a:t>โดย</a:t>
            </a:r>
            <a:r>
              <a:rPr lang="th-TH" sz="2400" b="1" u="sng" dirty="0">
                <a:latin typeface="TH SarabunPSK" charset="0"/>
                <a:ea typeface="TH SarabunPSK" charset="0"/>
                <a:cs typeface="TH SarabunPSK" charset="0"/>
              </a:rPr>
              <a:t>อาศัยหลัก </a:t>
            </a:r>
            <a:r>
              <a:rPr lang="en-US" sz="2400" b="1" u="sng" dirty="0">
                <a:latin typeface="TH SarabunPSK" charset="0"/>
                <a:ea typeface="TH SarabunPSK" charset="0"/>
                <a:cs typeface="TH SarabunPSK" charset="0"/>
              </a:rPr>
              <a:t>Optimization</a:t>
            </a:r>
            <a:endParaRPr lang="th-TH" sz="2400" b="1" u="sng" dirty="0">
              <a:latin typeface="TH SarabunPSK" charset="0"/>
              <a:ea typeface="TH SarabunPSK" charset="0"/>
              <a:cs typeface="TH SarabunPSK" charset="0"/>
            </a:endParaRPr>
          </a:p>
          <a:p>
            <a:pPr lvl="0" defTabSz="914400">
              <a:spcBef>
                <a:spcPts val="0"/>
              </a:spcBef>
            </a:pPr>
            <a:endParaRPr lang="en-US" sz="2800" b="1" u="sng" dirty="0">
              <a:solidFill>
                <a:prstClr val="black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998954"/>
              </p:ext>
            </p:extLst>
          </p:nvPr>
        </p:nvGraphicFramePr>
        <p:xfrm>
          <a:off x="323528" y="1772816"/>
          <a:ext cx="5256584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32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753788" y="13252"/>
          <a:ext cx="6355729" cy="67056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16056"/>
                <a:gridCol w="4939673"/>
              </a:tblGrid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วิธีการซ่อม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เงื่อนไขการซ่อม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</a:tr>
              <a:tr h="6477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Paraslurry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100 และ 0%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&lt;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5%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</a:tr>
              <a:tr h="6477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Overlay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เซนติเมตร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 &lt;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100 และ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&lt;=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 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</a:tr>
              <a:tr h="6477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Milling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+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Overlay</a:t>
                      </a:r>
                    </a:p>
                  </a:txBody>
                  <a:tcPr marL="60722" marR="6072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100  และ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&lt;=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50 มิลลิเมตร 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Rehabilitation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พร้อมปูผิว </a:t>
                      </a:r>
                      <a:br>
                        <a:rPr lang="th-TH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เซนติเมตร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100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และ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&lt;= Cracking Area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100%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 &lt; 8,000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ปี</a:t>
                      </a:r>
                      <a:b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มิลลิเมตรและ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AADT&lt; 8,000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</a:tr>
              <a:tr h="8636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Rehabilitation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พร้อมปูผิว </a:t>
                      </a:r>
                      <a:br>
                        <a:rPr lang="th-TH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</a:t>
                      </a:r>
                      <a:r>
                        <a:rPr lang="th-TH" sz="2000" kern="120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เซนติเมตร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100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100%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 8,000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ปี</a:t>
                      </a:r>
                      <a:b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 และ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 8,000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0722" marR="60722" marT="0" marB="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188640"/>
            <a:ext cx="2753788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en-US" sz="2800" dirty="0" err="1" smtClean="0">
                <a:latin typeface="TH SarabunPSK" charset="0"/>
                <a:ea typeface="TH SarabunPSK" charset="0"/>
                <a:cs typeface="TH SarabunPSK" charset="0"/>
              </a:rPr>
              <a:t>เงื่อนไขการซ่อมบำรุง</a:t>
            </a:r>
            <a:endParaRPr lang="en-US" sz="2800" dirty="0" smtClean="0">
              <a:latin typeface="TH SarabunPSK" charset="0"/>
              <a:ea typeface="TH SarabunPSK" charset="0"/>
              <a:cs typeface="TH SarabunPSK" charset="0"/>
            </a:endParaRPr>
          </a:p>
          <a:p>
            <a:pPr defTabSz="914400">
              <a:spcBef>
                <a:spcPts val="0"/>
              </a:spcBef>
            </a:pPr>
            <a:r>
              <a:rPr lang="th-TH" sz="2400" dirty="0" smtClean="0">
                <a:latin typeface="TH SarabunPSK" charset="0"/>
                <a:ea typeface="TH SarabunPSK" charset="0"/>
                <a:cs typeface="TH SarabunPSK" charset="0"/>
              </a:rPr>
              <a:t>โดย</a:t>
            </a:r>
            <a:r>
              <a:rPr lang="th-TH" sz="2400" dirty="0">
                <a:latin typeface="TH SarabunPSK" charset="0"/>
                <a:ea typeface="TH SarabunPSK" charset="0"/>
                <a:cs typeface="TH SarabunPSK" charset="0"/>
              </a:rPr>
              <a:t>อาศัยหลัก </a:t>
            </a:r>
            <a:r>
              <a:rPr lang="en-US" sz="2400" dirty="0" smtClean="0">
                <a:latin typeface="TH SarabunPSK" charset="0"/>
                <a:ea typeface="TH SarabunPSK" charset="0"/>
                <a:cs typeface="TH SarabunPSK" charset="0"/>
              </a:rPr>
              <a:t>Optimization</a:t>
            </a:r>
          </a:p>
          <a:p>
            <a:pPr defTabSz="914400">
              <a:spcBef>
                <a:spcPts val="0"/>
              </a:spcBef>
            </a:pPr>
            <a:r>
              <a:rPr lang="en-US" sz="2000" b="1" u="sng" dirty="0" smtClean="0">
                <a:latin typeface="TH SarabunPSK" charset="0"/>
                <a:ea typeface="TH SarabunPSK" charset="0"/>
                <a:cs typeface="TH SarabunPSK" charset="0"/>
              </a:rPr>
              <a:t>Change </a:t>
            </a:r>
            <a:r>
              <a:rPr lang="en-US" sz="2000" b="1" u="sng" dirty="0">
                <a:latin typeface="TH SarabunPSK" charset="0"/>
                <a:ea typeface="TH SarabunPSK" charset="0"/>
                <a:cs typeface="TH SarabunPSK" charset="0"/>
              </a:rPr>
              <a:t>SS02</a:t>
            </a:r>
            <a:r>
              <a:rPr lang="th-TH" sz="2000" b="1" u="sng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endParaRPr lang="en-US" sz="2000" b="1" u="sng" dirty="0" smtClean="0">
              <a:latin typeface="TH SarabunPSK" charset="0"/>
              <a:ea typeface="TH SarabunPSK" charset="0"/>
              <a:cs typeface="TH SarabunPSK" charset="0"/>
            </a:endParaRPr>
          </a:p>
          <a:p>
            <a:pPr defTabSz="914400">
              <a:spcBef>
                <a:spcPts val="0"/>
              </a:spcBef>
            </a:pPr>
            <a:r>
              <a:rPr lang="en-US" sz="2000" b="1" u="sng" dirty="0" smtClean="0">
                <a:latin typeface="TH SarabunPSK" charset="0"/>
                <a:ea typeface="TH SarabunPSK" charset="0"/>
                <a:cs typeface="TH SarabunPSK" charset="0"/>
              </a:rPr>
              <a:t>unit </a:t>
            </a:r>
            <a:r>
              <a:rPr lang="en-US" sz="2000" b="1" u="sng" dirty="0">
                <a:latin typeface="TH SarabunPSK" charset="0"/>
                <a:ea typeface="TH SarabunPSK" charset="0"/>
                <a:cs typeface="TH SarabunPSK" charset="0"/>
              </a:rPr>
              <a:t>cost </a:t>
            </a:r>
            <a:r>
              <a:rPr lang="en-US" sz="2000" b="1" u="sng" dirty="0" smtClean="0">
                <a:latin typeface="TH SarabunPSK" charset="0"/>
                <a:ea typeface="TH SarabunPSK" charset="0"/>
                <a:cs typeface="TH SarabunPSK" charset="0"/>
              </a:rPr>
              <a:t>60 bath/m2</a:t>
            </a:r>
            <a:endParaRPr lang="th-TH" sz="2000" b="1" u="sng" dirty="0">
              <a:latin typeface="TH SarabunPSK" charset="0"/>
              <a:ea typeface="TH SarabunPSK" charset="0"/>
              <a:cs typeface="TH SarabunPSK" charset="0"/>
            </a:endParaRPr>
          </a:p>
          <a:p>
            <a:pPr lvl="0" defTabSz="914400">
              <a:spcBef>
                <a:spcPts val="0"/>
              </a:spcBef>
            </a:pPr>
            <a:endParaRPr lang="en-US" sz="2800" b="1" u="sng" dirty="0">
              <a:solidFill>
                <a:prstClr val="black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th-TH" sz="2000" b="1" u="sng" dirty="0">
                <a:latin typeface="TH SarabunPSK" charset="0"/>
                <a:ea typeface="TH SarabunPSK" charset="0"/>
                <a:cs typeface="TH SarabunPSK" charset="0"/>
              </a:rPr>
              <a:t>วิเคราะห์แบบจำกัดจัดงบประมาณ</a:t>
            </a:r>
            <a:r>
              <a:rPr lang="en-US" sz="2000" b="1" u="sng" dirty="0">
                <a:latin typeface="TH SarabunPSK" charset="0"/>
                <a:ea typeface="TH SarabunPSK" charset="0"/>
                <a:cs typeface="TH SarabunPSK" charset="0"/>
              </a:rPr>
              <a:t> 25,000</a:t>
            </a:r>
            <a:r>
              <a:rPr lang="th-TH" sz="2000" b="1" u="sng" dirty="0">
                <a:latin typeface="TH SarabunPSK" charset="0"/>
                <a:ea typeface="TH SarabunPSK" charset="0"/>
                <a:cs typeface="TH SarabunPSK" charset="0"/>
              </a:rPr>
              <a:t> ล้านต่อปี</a:t>
            </a:r>
          </a:p>
          <a:p>
            <a:pPr marL="914400" lvl="1" indent="-457200">
              <a:buFont typeface="Arial" charset="0"/>
              <a:buChar char="•"/>
            </a:pPr>
            <a:r>
              <a:rPr lang="th-TH" sz="2000" dirty="0" smtClean="0">
                <a:latin typeface="TH SarabunPSK" charset="0"/>
                <a:ea typeface="TH SarabunPSK" charset="0"/>
                <a:cs typeface="TH SarabunPSK" charset="0"/>
              </a:rPr>
              <a:t>วิเคราะห์ระยะเวลา</a:t>
            </a:r>
            <a:r>
              <a:rPr lang="en-US" sz="2000" dirty="0" smtClean="0">
                <a:latin typeface="TH SarabunPSK" charset="0"/>
                <a:ea typeface="TH SarabunPSK" charset="0"/>
                <a:cs typeface="TH SarabunPSK" charset="0"/>
              </a:rPr>
              <a:t> 10</a:t>
            </a:r>
            <a:r>
              <a:rPr lang="th-TH" sz="2000" dirty="0" smtClean="0">
                <a:latin typeface="TH SarabunPSK" charset="0"/>
                <a:ea typeface="TH SarabunPSK" charset="0"/>
                <a:cs typeface="TH SarabunPSK" charset="0"/>
              </a:rPr>
              <a:t> ปี</a:t>
            </a:r>
            <a:endParaRPr lang="en-US" sz="2000" dirty="0" smtClean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64519"/>
              </p:ext>
            </p:extLst>
          </p:nvPr>
        </p:nvGraphicFramePr>
        <p:xfrm>
          <a:off x="5148064" y="2013046"/>
          <a:ext cx="5016500" cy="382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88640"/>
            <a:ext cx="2753788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en-US" sz="2800" dirty="0" err="1" smtClean="0">
                <a:latin typeface="TH SarabunPSK" charset="0"/>
                <a:ea typeface="TH SarabunPSK" charset="0"/>
                <a:cs typeface="TH SarabunPSK" charset="0"/>
              </a:rPr>
              <a:t>เงื่อนไขการซ่อมบำรุง</a:t>
            </a:r>
            <a:endParaRPr lang="en-US" sz="2800" dirty="0" smtClean="0">
              <a:latin typeface="TH SarabunPSK" charset="0"/>
              <a:ea typeface="TH SarabunPSK" charset="0"/>
              <a:cs typeface="TH SarabunPSK" charset="0"/>
            </a:endParaRPr>
          </a:p>
          <a:p>
            <a:pPr defTabSz="914400">
              <a:spcBef>
                <a:spcPts val="0"/>
              </a:spcBef>
            </a:pPr>
            <a:r>
              <a:rPr lang="th-TH" sz="2400" dirty="0" smtClean="0">
                <a:latin typeface="TH SarabunPSK" charset="0"/>
                <a:ea typeface="TH SarabunPSK" charset="0"/>
                <a:cs typeface="TH SarabunPSK" charset="0"/>
              </a:rPr>
              <a:t>โดย</a:t>
            </a:r>
            <a:r>
              <a:rPr lang="th-TH" sz="2400" dirty="0">
                <a:latin typeface="TH SarabunPSK" charset="0"/>
                <a:ea typeface="TH SarabunPSK" charset="0"/>
                <a:cs typeface="TH SarabunPSK" charset="0"/>
              </a:rPr>
              <a:t>อาศัยหลัก </a:t>
            </a:r>
            <a:r>
              <a:rPr lang="en-US" sz="2400" dirty="0" smtClean="0">
                <a:latin typeface="TH SarabunPSK" charset="0"/>
                <a:ea typeface="TH SarabunPSK" charset="0"/>
                <a:cs typeface="TH SarabunPSK" charset="0"/>
              </a:rPr>
              <a:t>Optimization</a:t>
            </a:r>
          </a:p>
          <a:p>
            <a:pPr defTabSz="914400">
              <a:spcBef>
                <a:spcPts val="0"/>
              </a:spcBef>
            </a:pPr>
            <a:r>
              <a:rPr lang="en-US" sz="2000" b="1" u="sng" dirty="0" smtClean="0">
                <a:latin typeface="TH SarabunPSK" charset="0"/>
                <a:ea typeface="TH SarabunPSK" charset="0"/>
                <a:cs typeface="TH SarabunPSK" charset="0"/>
              </a:rPr>
              <a:t>Change </a:t>
            </a:r>
            <a:r>
              <a:rPr lang="en-US" sz="2000" b="1" u="sng" dirty="0">
                <a:latin typeface="TH SarabunPSK" charset="0"/>
                <a:ea typeface="TH SarabunPSK" charset="0"/>
                <a:cs typeface="TH SarabunPSK" charset="0"/>
              </a:rPr>
              <a:t>SS02</a:t>
            </a:r>
            <a:r>
              <a:rPr lang="th-TH" sz="2000" b="1" u="sng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endParaRPr lang="en-US" sz="2000" b="1" u="sng" dirty="0" smtClean="0">
              <a:latin typeface="TH SarabunPSK" charset="0"/>
              <a:ea typeface="TH SarabunPSK" charset="0"/>
              <a:cs typeface="TH SarabunPSK" charset="0"/>
            </a:endParaRPr>
          </a:p>
          <a:p>
            <a:pPr defTabSz="914400">
              <a:spcBef>
                <a:spcPts val="0"/>
              </a:spcBef>
            </a:pPr>
            <a:r>
              <a:rPr lang="en-US" sz="2000" b="1" u="sng" dirty="0" smtClean="0">
                <a:latin typeface="TH SarabunPSK" charset="0"/>
                <a:ea typeface="TH SarabunPSK" charset="0"/>
                <a:cs typeface="TH SarabunPSK" charset="0"/>
              </a:rPr>
              <a:t>unit </a:t>
            </a:r>
            <a:r>
              <a:rPr lang="en-US" sz="2000" b="1" u="sng" dirty="0">
                <a:latin typeface="TH SarabunPSK" charset="0"/>
                <a:ea typeface="TH SarabunPSK" charset="0"/>
                <a:cs typeface="TH SarabunPSK" charset="0"/>
              </a:rPr>
              <a:t>cost </a:t>
            </a:r>
            <a:r>
              <a:rPr lang="en-US" sz="2000" b="1" u="sng" dirty="0" smtClean="0">
                <a:latin typeface="TH SarabunPSK" charset="0"/>
                <a:ea typeface="TH SarabunPSK" charset="0"/>
                <a:cs typeface="TH SarabunPSK" charset="0"/>
              </a:rPr>
              <a:t>60 bath/m2</a:t>
            </a:r>
            <a:endParaRPr lang="th-TH" sz="2000" b="1" u="sng" dirty="0">
              <a:latin typeface="TH SarabunPSK" charset="0"/>
              <a:ea typeface="TH SarabunPSK" charset="0"/>
              <a:cs typeface="TH SarabunPSK" charset="0"/>
            </a:endParaRPr>
          </a:p>
          <a:p>
            <a:pPr lvl="0" defTabSz="914400">
              <a:spcBef>
                <a:spcPts val="0"/>
              </a:spcBef>
            </a:pPr>
            <a:endParaRPr lang="en-US" sz="2800" b="1" u="sng" dirty="0">
              <a:solidFill>
                <a:prstClr val="black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326484"/>
              </p:ext>
            </p:extLst>
          </p:nvPr>
        </p:nvGraphicFramePr>
        <p:xfrm>
          <a:off x="179512" y="1916832"/>
          <a:ext cx="6048672" cy="392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19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0818"/>
            <a:ext cx="9659275" cy="68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9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3239"/>
            <a:ext cx="9811596" cy="697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การประชุม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8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1019906453"/>
              </p:ext>
            </p:extLst>
          </p:nvPr>
        </p:nvGraphicFramePr>
        <p:xfrm>
          <a:off x="539552" y="980728"/>
          <a:ext cx="554461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" name="รูปภาพ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79" y="1508728"/>
            <a:ext cx="2232248" cy="156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3856839"/>
            <a:ext cx="2374641" cy="1779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71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532429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6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88640"/>
            <a:ext cx="6876256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 smtClean="0">
                <a:latin typeface="TH SarabunPSK" charset="0"/>
                <a:ea typeface="TH SarabunPSK" charset="0"/>
                <a:cs typeface="TH SarabunPSK" charset="0"/>
              </a:rPr>
              <a:t>เงื่อนไขการซ่อมบำรุง</a:t>
            </a:r>
            <a:r>
              <a:rPr lang="th-TH" sz="2800" b="1" u="sng" dirty="0" smtClean="0">
                <a:latin typeface="TH SarabunPSK" charset="0"/>
                <a:ea typeface="TH SarabunPSK" charset="0"/>
                <a:cs typeface="TH SarabunPSK" charset="0"/>
              </a:rPr>
              <a:t>ในปีงบประมาณ</a:t>
            </a:r>
            <a:r>
              <a:rPr lang="en-US" sz="2800" b="1" u="sng" dirty="0" smtClean="0">
                <a:latin typeface="TH SarabunPSK" charset="0"/>
                <a:ea typeface="TH SarabunPSK" charset="0"/>
                <a:cs typeface="TH SarabunPSK" charset="0"/>
              </a:rPr>
              <a:t> 59</a:t>
            </a:r>
            <a:endParaRPr lang="th-TH" sz="2800" b="1" u="sng" dirty="0">
              <a:latin typeface="TH SarabunPSK" charset="0"/>
              <a:ea typeface="TH SarabunPSK" charset="0"/>
              <a:cs typeface="TH SarabunPSK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th-TH" sz="2400" dirty="0" smtClean="0">
                <a:latin typeface="TH SarabunPSK" charset="0"/>
                <a:ea typeface="TH SarabunPSK" charset="0"/>
                <a:cs typeface="TH SarabunPSK" charset="0"/>
              </a:rPr>
              <a:t>วิเคราะห์แบบจำกัดจัดงบประมาณ</a:t>
            </a:r>
            <a:r>
              <a:rPr lang="en-US" sz="2400" dirty="0" smtClean="0">
                <a:latin typeface="TH SarabunPSK" charset="0"/>
                <a:ea typeface="TH SarabunPSK" charset="0"/>
                <a:cs typeface="TH SarabunPSK" charset="0"/>
              </a:rPr>
              <a:t> 25,000</a:t>
            </a:r>
            <a:r>
              <a:rPr lang="th-TH" sz="2400" dirty="0" smtClean="0">
                <a:latin typeface="TH SarabunPSK" charset="0"/>
                <a:ea typeface="TH SarabunPSK" charset="0"/>
                <a:cs typeface="TH SarabunPSK" charset="0"/>
              </a:rPr>
              <a:t> ล้านต่อปี</a:t>
            </a:r>
          </a:p>
          <a:p>
            <a:pPr marL="914400" lvl="1" indent="-457200">
              <a:buFont typeface="Arial" charset="0"/>
              <a:buChar char="•"/>
            </a:pPr>
            <a:r>
              <a:rPr lang="th-TH" sz="2400" dirty="0" smtClean="0">
                <a:latin typeface="TH SarabunPSK" charset="0"/>
                <a:ea typeface="TH SarabunPSK" charset="0"/>
                <a:cs typeface="TH SarabunPSK" charset="0"/>
              </a:rPr>
              <a:t>วิเคราะห์ระยะเวลา</a:t>
            </a:r>
            <a:r>
              <a:rPr lang="en-US" sz="2400" dirty="0" smtClean="0">
                <a:latin typeface="TH SarabunPSK" charset="0"/>
                <a:ea typeface="TH SarabunPSK" charset="0"/>
                <a:cs typeface="TH SarabunPSK" charset="0"/>
              </a:rPr>
              <a:t> 10</a:t>
            </a:r>
            <a:r>
              <a:rPr lang="th-TH" sz="2400" dirty="0" smtClean="0">
                <a:latin typeface="TH SarabunPSK" charset="0"/>
                <a:ea typeface="TH SarabunPSK" charset="0"/>
                <a:cs typeface="TH SarabunPSK" charset="0"/>
              </a:rPr>
              <a:t> ปี</a:t>
            </a:r>
            <a:endParaRPr lang="en-US" sz="2400" dirty="0" smtClean="0">
              <a:latin typeface="TH SarabunPSK" charset="0"/>
              <a:ea typeface="TH SarabunPSK" charset="0"/>
              <a:cs typeface="TH SarabunPSK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947855"/>
              </p:ext>
            </p:extLst>
          </p:nvPr>
        </p:nvGraphicFramePr>
        <p:xfrm>
          <a:off x="1259632" y="1844824"/>
          <a:ext cx="6156176" cy="42672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71596"/>
                <a:gridCol w="478458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วิธีการซ่อม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เงื่อนไขการซ่อม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Paraslurry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05 &lt;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 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0%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&lt; 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5%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อายุผิวทาง =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 ปี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Overlay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เซนติเมตร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5&lt;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 3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&lt;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 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50 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พร้อมปูผิว </a:t>
                      </a:r>
                      <a:b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เซนติเมตร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&lt;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100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และ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&lt;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100% 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 &lt; 8,000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b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15 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50 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มิลลิเมตรและ </a:t>
                      </a: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AADT&lt; 8,000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พร้อมปูผิว </a:t>
                      </a:r>
                      <a:b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เซนติเมตร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100% 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 8,000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/>
                      </a:r>
                      <a:b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15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50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 และ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 8,000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7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629417"/>
              </p:ext>
            </p:extLst>
          </p:nvPr>
        </p:nvGraphicFramePr>
        <p:xfrm>
          <a:off x="4572000" y="1715074"/>
          <a:ext cx="5080000" cy="37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629417"/>
              </p:ext>
            </p:extLst>
          </p:nvPr>
        </p:nvGraphicFramePr>
        <p:xfrm>
          <a:off x="251520" y="1715074"/>
          <a:ext cx="5112568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375245"/>
            <a:ext cx="6876256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 smtClean="0">
                <a:latin typeface="TH SarabunPSK" charset="0"/>
                <a:ea typeface="TH SarabunPSK" charset="0"/>
                <a:cs typeface="TH SarabunPSK" charset="0"/>
              </a:rPr>
              <a:t>เงื่อนไขการซ่อมบำรุง</a:t>
            </a:r>
            <a:r>
              <a:rPr lang="th-TH" sz="2800" b="1" u="sng" dirty="0" smtClean="0">
                <a:latin typeface="TH SarabunPSK" charset="0"/>
                <a:ea typeface="TH SarabunPSK" charset="0"/>
                <a:cs typeface="TH SarabunPSK" charset="0"/>
              </a:rPr>
              <a:t>ในปีงบประมาณ</a:t>
            </a:r>
            <a:r>
              <a:rPr lang="en-US" sz="2800" b="1" u="sng" dirty="0" smtClean="0">
                <a:latin typeface="TH SarabunPSK" charset="0"/>
                <a:ea typeface="TH SarabunPSK" charset="0"/>
                <a:cs typeface="TH SarabunPSK" charset="0"/>
              </a:rPr>
              <a:t> 59</a:t>
            </a:r>
            <a:endParaRPr lang="th-TH" sz="2800" b="1" u="sng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6118"/>
              </p:ext>
            </p:extLst>
          </p:nvPr>
        </p:nvGraphicFramePr>
        <p:xfrm>
          <a:off x="1472896" y="1514203"/>
          <a:ext cx="6179343" cy="51816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76758"/>
                <a:gridCol w="4802585"/>
              </a:tblGrid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วิธีการซ่อม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เงื่อนไขการซ่อม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4294" marR="64294" marT="0" marB="0"/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Paraslurry</a:t>
                      </a: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05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&lt;3.0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0%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&lt;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5%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 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05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&lt;3.0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4294" marR="64294" marT="0" marB="0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Overlay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เซนติเมตร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3.0&lt;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 3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30 </a:t>
                      </a:r>
                      <a:r>
                        <a:rPr lang="th-TH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3.0&lt;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 3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4294" marR="64294" marT="0" marB="0"/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พร้อมปูผิว </a:t>
                      </a:r>
                      <a:b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เซนติเมตร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</a:t>
                      </a:r>
                      <a:r>
                        <a:rPr lang="th-TH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และ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 Cracking Area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100% 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 &lt; 8,000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b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30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50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มิลลิเมตรและ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AADT&lt; 8,000</a:t>
                      </a:r>
                    </a:p>
                  </a:txBody>
                  <a:tcPr marL="64294" marR="64294" marT="0" marB="0"/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พร้อมปูผิว </a:t>
                      </a:r>
                      <a:b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เซนติเมตร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</a:t>
                      </a:r>
                      <a:r>
                        <a:rPr lang="th-TH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 Cracking Area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100% 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 8,000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/>
                      </a:r>
                      <a:b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30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50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 และ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 8,000</a:t>
                      </a:r>
                    </a:p>
                  </a:txBody>
                  <a:tcPr marL="64294" marR="64294" marT="0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88640"/>
            <a:ext cx="6876256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914400">
              <a:spcBef>
                <a:spcPts val="0"/>
              </a:spcBef>
            </a:pPr>
            <a:r>
              <a:rPr lang="en-US" sz="2800" dirty="0" err="1" smtClean="0">
                <a:latin typeface="TH SarabunPSK" charset="0"/>
                <a:ea typeface="TH SarabunPSK" charset="0"/>
                <a:cs typeface="TH SarabunPSK" charset="0"/>
              </a:rPr>
              <a:t>เงื่อนไขการซ่อมบำรุง</a:t>
            </a:r>
            <a:r>
              <a:rPr lang="th-TH" sz="2800" b="1" u="sng" dirty="0" smtClean="0">
                <a:solidFill>
                  <a:prstClr val="black"/>
                </a:solidFill>
                <a:latin typeface="TH SarabunPSK" charset="0"/>
                <a:ea typeface="TH SarabunPSK" charset="0"/>
                <a:cs typeface="TH SarabunPSK" charset="0"/>
              </a:rPr>
              <a:t>จาก</a:t>
            </a:r>
            <a:r>
              <a:rPr lang="th-TH" sz="2800" b="1" u="sng" dirty="0">
                <a:solidFill>
                  <a:prstClr val="black"/>
                </a:solidFill>
                <a:latin typeface="TH SarabunPSK" charset="0"/>
                <a:ea typeface="TH SarabunPSK" charset="0"/>
                <a:cs typeface="TH SarabunPSK" charset="0"/>
              </a:rPr>
              <a:t>การประชุมครั้งที่ผ่านมา</a:t>
            </a:r>
            <a:endParaRPr lang="en-US" sz="2800" b="1" u="sng" dirty="0">
              <a:solidFill>
                <a:prstClr val="black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th-TH" sz="2400" dirty="0" smtClean="0">
                <a:latin typeface="TH SarabunPSK" charset="0"/>
                <a:ea typeface="TH SarabunPSK" charset="0"/>
                <a:cs typeface="TH SarabunPSK" charset="0"/>
              </a:rPr>
              <a:t>วิเคราะห์แบบจำกัดจัดงบประมาณ</a:t>
            </a:r>
            <a:r>
              <a:rPr lang="en-US" sz="2400" dirty="0" smtClean="0">
                <a:latin typeface="TH SarabunPSK" charset="0"/>
                <a:ea typeface="TH SarabunPSK" charset="0"/>
                <a:cs typeface="TH SarabunPSK" charset="0"/>
              </a:rPr>
              <a:t> 25,000</a:t>
            </a:r>
            <a:r>
              <a:rPr lang="th-TH" sz="2400" dirty="0" smtClean="0">
                <a:latin typeface="TH SarabunPSK" charset="0"/>
                <a:ea typeface="TH SarabunPSK" charset="0"/>
                <a:cs typeface="TH SarabunPSK" charset="0"/>
              </a:rPr>
              <a:t> ล้านต่อปี</a:t>
            </a:r>
          </a:p>
          <a:p>
            <a:pPr marL="914400" lvl="1" indent="-457200">
              <a:buFont typeface="Arial" charset="0"/>
              <a:buChar char="•"/>
            </a:pPr>
            <a:r>
              <a:rPr lang="th-TH" sz="2400" dirty="0" smtClean="0">
                <a:latin typeface="TH SarabunPSK" charset="0"/>
                <a:ea typeface="TH SarabunPSK" charset="0"/>
                <a:cs typeface="TH SarabunPSK" charset="0"/>
              </a:rPr>
              <a:t>วิเคราะห์ระยะเวลา</a:t>
            </a:r>
            <a:r>
              <a:rPr lang="en-US" sz="2400" dirty="0" smtClean="0">
                <a:latin typeface="TH SarabunPSK" charset="0"/>
                <a:ea typeface="TH SarabunPSK" charset="0"/>
                <a:cs typeface="TH SarabunPSK" charset="0"/>
              </a:rPr>
              <a:t> 10</a:t>
            </a:r>
            <a:r>
              <a:rPr lang="th-TH" sz="2400" dirty="0" smtClean="0">
                <a:latin typeface="TH SarabunPSK" charset="0"/>
                <a:ea typeface="TH SarabunPSK" charset="0"/>
                <a:cs typeface="TH SarabunPSK" charset="0"/>
              </a:rPr>
              <a:t> ปี</a:t>
            </a:r>
            <a:endParaRPr lang="en-US" sz="2400" dirty="0" smtClean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85130"/>
            <a:ext cx="6876256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914400">
              <a:spcBef>
                <a:spcPts val="0"/>
              </a:spcBef>
            </a:pPr>
            <a:r>
              <a:rPr lang="en-US" sz="2800" dirty="0" err="1" smtClean="0">
                <a:latin typeface="TH SarabunPSK" charset="0"/>
                <a:ea typeface="TH SarabunPSK" charset="0"/>
                <a:cs typeface="TH SarabunPSK" charset="0"/>
              </a:rPr>
              <a:t>เงื่อนไขการซ่อมบำรุง</a:t>
            </a:r>
            <a:r>
              <a:rPr lang="th-TH" sz="2800" b="1" u="sng" dirty="0" smtClean="0">
                <a:solidFill>
                  <a:prstClr val="black"/>
                </a:solidFill>
                <a:latin typeface="TH SarabunPSK" charset="0"/>
                <a:ea typeface="TH SarabunPSK" charset="0"/>
                <a:cs typeface="TH SarabunPSK" charset="0"/>
              </a:rPr>
              <a:t>จาก</a:t>
            </a:r>
            <a:r>
              <a:rPr lang="th-TH" sz="2800" b="1" u="sng" dirty="0">
                <a:solidFill>
                  <a:prstClr val="black"/>
                </a:solidFill>
                <a:latin typeface="TH SarabunPSK" charset="0"/>
                <a:ea typeface="TH SarabunPSK" charset="0"/>
                <a:cs typeface="TH SarabunPSK" charset="0"/>
              </a:rPr>
              <a:t>การประชุมครั้งที่ผ่าน</a:t>
            </a:r>
            <a:r>
              <a:rPr lang="th-TH" sz="2800" b="1" u="sng" dirty="0" smtClean="0">
                <a:solidFill>
                  <a:prstClr val="black"/>
                </a:solidFill>
                <a:latin typeface="TH SarabunPSK" charset="0"/>
                <a:ea typeface="TH SarabunPSK" charset="0"/>
                <a:cs typeface="TH SarabunPSK" charset="0"/>
              </a:rPr>
              <a:t>มา</a:t>
            </a:r>
            <a:endParaRPr lang="en-US" sz="2800" b="1" u="sng" dirty="0">
              <a:solidFill>
                <a:prstClr val="black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961278"/>
              </p:ext>
            </p:extLst>
          </p:nvPr>
        </p:nvGraphicFramePr>
        <p:xfrm>
          <a:off x="251520" y="1916832"/>
          <a:ext cx="5400600" cy="334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128126"/>
              </p:ext>
            </p:extLst>
          </p:nvPr>
        </p:nvGraphicFramePr>
        <p:xfrm>
          <a:off x="4788024" y="1340768"/>
          <a:ext cx="50800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97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72896" y="1514203"/>
          <a:ext cx="6179343" cy="51816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76758"/>
                <a:gridCol w="4802585"/>
              </a:tblGrid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วิธีการซ่อม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เงื่อนไขการซ่อม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4294" marR="64294" marT="0" marB="0"/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Paraslurry</a:t>
                      </a: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05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&lt;3.0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0%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&lt;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5%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 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2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05 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&lt;3.0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4294" marR="64294" marT="0" marB="0"/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Overlay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เซนติเมตร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3.0&lt;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 3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Cracking Area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30 </a:t>
                      </a:r>
                      <a:r>
                        <a:rPr lang="th-TH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3.0&lt;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 3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อายุผิวทาง =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7 ปี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4294" marR="64294" marT="0" marB="0"/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พร้อมปูผิว </a:t>
                      </a:r>
                      <a:b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เซนติเมตร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</a:t>
                      </a:r>
                      <a:r>
                        <a:rPr lang="th-TH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และ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 Cracking Area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100% 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 &lt; 8,000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b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30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50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มิลลิเมตรและ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AADT&lt; 8,000</a:t>
                      </a:r>
                    </a:p>
                  </a:txBody>
                  <a:tcPr marL="64294" marR="64294" marT="0" marB="0"/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พร้อมปูผิว </a:t>
                      </a:r>
                      <a:b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en-US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</a:t>
                      </a:r>
                      <a:r>
                        <a:rPr lang="th-TH" sz="200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เซนติเมตร</a:t>
                      </a:r>
                      <a:endParaRPr lang="en-US" sz="200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</a:t>
                      </a:r>
                      <a:r>
                        <a:rPr lang="th-TH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.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IRI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100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%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 Cracking Area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100% 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และ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 8,000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/>
                      </a:r>
                      <a:b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</a:b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หรือ</a:t>
                      </a:r>
                      <a:endParaRPr lang="en-US" sz="2000" dirty="0">
                        <a:effectLst/>
                        <a:latin typeface="TH SarabunPSK" charset="0"/>
                        <a:ea typeface="TH SarabunPSK" charset="0"/>
                        <a:cs typeface="TH SarabunPSK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30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Rutting &lt;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 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50 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มิลลิเมตร และ 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AADT</a:t>
                      </a:r>
                      <a:r>
                        <a:rPr lang="th-TH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=</a:t>
                      </a:r>
                      <a:r>
                        <a:rPr lang="en-US" sz="2000" dirty="0">
                          <a:effectLst/>
                          <a:latin typeface="TH SarabunPSK" charset="0"/>
                          <a:ea typeface="TH SarabunPSK" charset="0"/>
                          <a:cs typeface="TH SarabunPSK" charset="0"/>
                        </a:rPr>
                        <a:t>&gt; 8,000</a:t>
                      </a:r>
                    </a:p>
                  </a:txBody>
                  <a:tcPr marL="64294" marR="64294" marT="0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88640"/>
            <a:ext cx="6876256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914400">
              <a:spcBef>
                <a:spcPts val="0"/>
              </a:spcBef>
            </a:pPr>
            <a:r>
              <a:rPr lang="en-US" sz="2800" dirty="0" err="1" smtClean="0">
                <a:latin typeface="TH SarabunPSK" charset="0"/>
                <a:ea typeface="TH SarabunPSK" charset="0"/>
                <a:cs typeface="TH SarabunPSK" charset="0"/>
              </a:rPr>
              <a:t>เงื่อนไขการซ่อมบำรุง</a:t>
            </a:r>
            <a:r>
              <a:rPr lang="th-TH" sz="2800" b="1" u="sng" dirty="0" smtClean="0">
                <a:solidFill>
                  <a:prstClr val="black"/>
                </a:solidFill>
                <a:latin typeface="TH SarabunPSK" charset="0"/>
                <a:ea typeface="TH SarabunPSK" charset="0"/>
                <a:cs typeface="TH SarabunPSK" charset="0"/>
              </a:rPr>
              <a:t>จาก</a:t>
            </a:r>
            <a:r>
              <a:rPr lang="th-TH" sz="2800" b="1" u="sng" dirty="0">
                <a:solidFill>
                  <a:prstClr val="black"/>
                </a:solidFill>
                <a:latin typeface="TH SarabunPSK" charset="0"/>
                <a:ea typeface="TH SarabunPSK" charset="0"/>
                <a:cs typeface="TH SarabunPSK" charset="0"/>
              </a:rPr>
              <a:t>การประชุมครั้งที่ผ่านมา</a:t>
            </a:r>
            <a:endParaRPr lang="en-US" sz="2800" b="1" u="sng" dirty="0">
              <a:solidFill>
                <a:prstClr val="black"/>
              </a:solidFill>
              <a:latin typeface="TH SarabunPSK" charset="0"/>
              <a:ea typeface="TH SarabunPSK" charset="0"/>
              <a:cs typeface="TH SarabunPSK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th-TH" sz="2400" b="1" u="sng" dirty="0" smtClean="0">
                <a:latin typeface="TH SarabunPSK" charset="0"/>
                <a:ea typeface="TH SarabunPSK" charset="0"/>
                <a:cs typeface="TH SarabunPSK" charset="0"/>
              </a:rPr>
              <a:t>วิเคราะห์แบบไม่จำกัดจัดงบประมาณ</a:t>
            </a:r>
            <a:endParaRPr lang="th-TH" sz="2400" b="1" u="sng" dirty="0">
              <a:latin typeface="TH SarabunPSK" charset="0"/>
              <a:ea typeface="TH SarabunPSK" charset="0"/>
              <a:cs typeface="TH SarabunPSK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th-TH" sz="2400" dirty="0" smtClean="0">
                <a:latin typeface="TH SarabunPSK" charset="0"/>
                <a:ea typeface="TH SarabunPSK" charset="0"/>
                <a:cs typeface="TH SarabunPSK" charset="0"/>
              </a:rPr>
              <a:t>วิเคราะห์ระยะเวลา</a:t>
            </a:r>
            <a:r>
              <a:rPr lang="en-US" sz="2400" dirty="0" smtClean="0">
                <a:latin typeface="TH SarabunPSK" charset="0"/>
                <a:ea typeface="TH SarabunPSK" charset="0"/>
                <a:cs typeface="TH SarabunPSK" charset="0"/>
              </a:rPr>
              <a:t> 10</a:t>
            </a:r>
            <a:r>
              <a:rPr lang="th-TH" sz="2400" dirty="0" smtClean="0">
                <a:latin typeface="TH SarabunPSK" charset="0"/>
                <a:ea typeface="TH SarabunPSK" charset="0"/>
                <a:cs typeface="TH SarabunPSK" charset="0"/>
              </a:rPr>
              <a:t> ปี</a:t>
            </a:r>
            <a:endParaRPr lang="en-US" sz="2400" dirty="0" smtClean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16151"/>
            <a:ext cx="6876256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defTabSz="914400">
              <a:spcBef>
                <a:spcPts val="0"/>
              </a:spcBef>
            </a:pPr>
            <a:r>
              <a:rPr lang="en-US" sz="2800" dirty="0" err="1" smtClean="0">
                <a:latin typeface="TH SarabunPSK" charset="0"/>
                <a:ea typeface="TH SarabunPSK" charset="0"/>
                <a:cs typeface="TH SarabunPSK" charset="0"/>
              </a:rPr>
              <a:t>เงื่อนไขการซ่อมบำรุง</a:t>
            </a:r>
            <a:r>
              <a:rPr lang="th-TH" sz="2800" b="1" u="sng" dirty="0" smtClean="0">
                <a:solidFill>
                  <a:prstClr val="black"/>
                </a:solidFill>
                <a:latin typeface="TH SarabunPSK" charset="0"/>
                <a:ea typeface="TH SarabunPSK" charset="0"/>
                <a:cs typeface="TH SarabunPSK" charset="0"/>
              </a:rPr>
              <a:t>จาก</a:t>
            </a:r>
            <a:r>
              <a:rPr lang="th-TH" sz="2800" b="1" u="sng" dirty="0">
                <a:solidFill>
                  <a:prstClr val="black"/>
                </a:solidFill>
                <a:latin typeface="TH SarabunPSK" charset="0"/>
                <a:ea typeface="TH SarabunPSK" charset="0"/>
                <a:cs typeface="TH SarabunPSK" charset="0"/>
              </a:rPr>
              <a:t>การประชุมครั้งที่ผ่า</a:t>
            </a:r>
            <a:r>
              <a:rPr lang="th-TH" sz="2800" b="1" u="sng" dirty="0" smtClean="0">
                <a:solidFill>
                  <a:prstClr val="black"/>
                </a:solidFill>
                <a:latin typeface="TH SarabunPSK" charset="0"/>
                <a:ea typeface="TH SarabunPSK" charset="0"/>
                <a:cs typeface="TH SarabunPSK" charset="0"/>
              </a:rPr>
              <a:t>นมา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565475"/>
              </p:ext>
            </p:extLst>
          </p:nvPr>
        </p:nvGraphicFramePr>
        <p:xfrm>
          <a:off x="4336256" y="1844824"/>
          <a:ext cx="508000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862452"/>
              </p:ext>
            </p:extLst>
          </p:nvPr>
        </p:nvGraphicFramePr>
        <p:xfrm>
          <a:off x="251520" y="1412776"/>
          <a:ext cx="518457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14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่อ">
  <a:themeElements>
    <a:clrScheme name="ม่วง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21732</TotalTime>
  <Words>1054</Words>
  <Application>Microsoft Macintosh PowerPoint</Application>
  <PresentationFormat>On-screen Show (4:3)</PresentationFormat>
  <Paragraphs>176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Century Gothic</vt:lpstr>
      <vt:lpstr>Cordia New</vt:lpstr>
      <vt:lpstr>DilleniaUPC</vt:lpstr>
      <vt:lpstr>Palatino Linotype</vt:lpstr>
      <vt:lpstr>TH SarabunPSK</vt:lpstr>
      <vt:lpstr>Wingdings 3</vt:lpstr>
      <vt:lpstr>Arial</vt:lpstr>
      <vt:lpstr>ช่อ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sKz Community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โครงการประเมินผลลัพธ์ ความเชื่อมั่นและความพึงพอใจของผู้รับบริการและผู้มีส่วนได้ส่วนเสียในภารกิจ                       ของกรมทางหลวงชนบท</dc:title>
  <dc:creator>sKzXP</dc:creator>
  <cp:lastModifiedBy>Nuntawat Lersinghanart</cp:lastModifiedBy>
  <cp:revision>2333</cp:revision>
  <cp:lastPrinted>2016-11-10T03:50:28Z</cp:lastPrinted>
  <dcterms:created xsi:type="dcterms:W3CDTF">2011-03-07T05:04:49Z</dcterms:created>
  <dcterms:modified xsi:type="dcterms:W3CDTF">2017-06-01T02:51:22Z</dcterms:modified>
</cp:coreProperties>
</file>