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9" r:id="rId5"/>
    <p:sldId id="262" r:id="rId6"/>
    <p:sldId id="263" r:id="rId7"/>
    <p:sldId id="261" r:id="rId8"/>
    <p:sldId id="267" r:id="rId9"/>
    <p:sldId id="264" r:id="rId10"/>
    <p:sldId id="265" r:id="rId11"/>
    <p:sldId id="266" r:id="rId12"/>
    <p:sldId id="25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48" y="16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5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BD9F-2E8D-4957-B34E-65FAF291E899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BE14-0001-4FED-A30B-D45BDF78C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6602" y="228602"/>
            <a:ext cx="2214995" cy="9975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การส่งอออกรายงานของโปรแกรม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5856" y="3194456"/>
            <a:ext cx="2421081" cy="4779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</a:t>
            </a:r>
            <a:r>
              <a:rPr lang="th-TH" dirty="0" smtClean="0"/>
              <a:t>แบบไม่จำกัดงบประมาณ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4243" y="3172691"/>
            <a:ext cx="2421081" cy="4779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</a:t>
            </a:r>
            <a:r>
              <a:rPr lang="th-TH" dirty="0" smtClean="0"/>
              <a:t>แบบจำกัดงบประมาณ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69" y="3151909"/>
            <a:ext cx="2507672" cy="47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</a:t>
            </a:r>
            <a:r>
              <a:rPr lang="th-TH" dirty="0" smtClean="0"/>
              <a:t>แบบกำหนดค่า </a:t>
            </a:r>
            <a:r>
              <a:rPr lang="en-US" dirty="0" smtClean="0"/>
              <a:t>IRI </a:t>
            </a:r>
            <a:r>
              <a:rPr lang="th-TH" dirty="0" smtClean="0"/>
              <a:t>เป้าหมาย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7664" y="1891146"/>
            <a:ext cx="2421081" cy="4779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วิเคราะห์เชิงกลยุทธ์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9" idx="3"/>
          </p:cNvCxnSpPr>
          <p:nvPr/>
        </p:nvCxnSpPr>
        <p:spPr>
          <a:xfrm rot="5400000">
            <a:off x="4611833" y="32901"/>
            <a:ext cx="329040" cy="2715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4" idx="2"/>
            <a:endCxn id="10" idx="0"/>
          </p:cNvCxnSpPr>
          <p:nvPr/>
        </p:nvCxnSpPr>
        <p:spPr>
          <a:xfrm rot="16200000" flipH="1">
            <a:off x="6808643" y="551584"/>
            <a:ext cx="665018" cy="20141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7" idx="0"/>
          </p:cNvCxnSpPr>
          <p:nvPr/>
        </p:nvCxnSpPr>
        <p:spPr>
          <a:xfrm rot="16200000" flipH="1">
            <a:off x="8630515" y="1886818"/>
            <a:ext cx="782781" cy="1747400"/>
          </a:xfrm>
          <a:prstGeom prst="bentConnector3">
            <a:avLst>
              <a:gd name="adj1" fmla="val 486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525772" y="412300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เรียงตามสายทาง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449569" y="3411682"/>
            <a:ext cx="13858" cy="18453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463426" y="3975164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449569" y="4306583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984535" y="1316177"/>
            <a:ext cx="2434070" cy="1364680"/>
            <a:chOff x="984535" y="1274613"/>
            <a:chExt cx="2434070" cy="1364680"/>
          </a:xfrm>
        </p:grpSpPr>
        <p:sp>
          <p:nvSpPr>
            <p:cNvPr id="9" name="Rectangle 8"/>
            <p:cNvSpPr/>
            <p:nvPr/>
          </p:nvSpPr>
          <p:spPr>
            <a:xfrm>
              <a:off x="997524" y="1274613"/>
              <a:ext cx="2421081" cy="4779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วิเคราะห์ประจำปี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0740" y="1783951"/>
              <a:ext cx="1745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dirty="0"/>
                <a:t>แบบไม่จำกัดงบประมาณ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9" idx="1"/>
            </p:cNvCxnSpPr>
            <p:nvPr/>
          </p:nvCxnSpPr>
          <p:spPr>
            <a:xfrm flipH="1">
              <a:off x="984535" y="1513604"/>
              <a:ext cx="12989" cy="9526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98392" y="1958226"/>
              <a:ext cx="1246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984535" y="2466292"/>
              <a:ext cx="12469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1043423" y="2269961"/>
              <a:ext cx="1585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dirty="0"/>
                <a:t>แบบจำกัดงบประมาณ</a:t>
              </a:r>
              <a:endParaRPr lang="en-US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524954" y="3775053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46554" y="4754983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เรียงตามประเภทการซ่อม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1463426" y="4648701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459960" y="4938558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24954" y="4448590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61239" y="412300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เรียงตามสายทาง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4985036" y="3411682"/>
            <a:ext cx="13858" cy="184533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98893" y="3975164"/>
            <a:ext cx="1246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985036" y="4306583"/>
            <a:ext cx="1246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060421" y="3775053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102803" y="4754983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เรียงตามประเภทการซ่อม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4998893" y="4648701"/>
            <a:ext cx="1246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995427" y="4938558"/>
            <a:ext cx="1246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060421" y="4448590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714841" y="4153393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เรียงตามสายทาง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8638638" y="3442067"/>
            <a:ext cx="13858" cy="1845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652495" y="4005549"/>
            <a:ext cx="12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8638638" y="4336968"/>
            <a:ext cx="12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8714023" y="3805438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694059" y="4785368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เรียงตามประเภทการซ่อม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8642104" y="4679086"/>
            <a:ext cx="12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649029" y="4968943"/>
            <a:ext cx="1246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714023" y="4478975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รายละเอียดแผนงานซ่อม เรียงตามปี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9" name="Elbow Connector 98"/>
          <p:cNvCxnSpPr>
            <a:stCxn id="10" idx="2"/>
            <a:endCxn id="6" idx="0"/>
          </p:cNvCxnSpPr>
          <p:nvPr/>
        </p:nvCxnSpPr>
        <p:spPr>
          <a:xfrm rot="5400000">
            <a:off x="5009714" y="34199"/>
            <a:ext cx="803563" cy="5473421"/>
          </a:xfrm>
          <a:prstGeom prst="bentConnector3">
            <a:avLst>
              <a:gd name="adj1" fmla="val 4741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0" idx="2"/>
            <a:endCxn id="5" idx="0"/>
          </p:cNvCxnSpPr>
          <p:nvPr/>
        </p:nvCxnSpPr>
        <p:spPr>
          <a:xfrm rot="5400000">
            <a:off x="6764637" y="1810888"/>
            <a:ext cx="825328" cy="1941808"/>
          </a:xfrm>
          <a:prstGeom prst="bentConnector3">
            <a:avLst>
              <a:gd name="adj1" fmla="val 462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985036" y="4785368"/>
            <a:ext cx="0" cy="101587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1442645" y="4918294"/>
            <a:ext cx="6924" cy="8230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643268" y="4879480"/>
            <a:ext cx="0" cy="1015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66588" y="5223478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459964" y="5508398"/>
            <a:ext cx="12469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37227" y="500636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สรุปผลกระทบด้านสิ่งแวดล้อม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1916" y="531036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สรุปค่าซ่อมบำรุงและค่า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ของแต่ละปี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002054" y="5210229"/>
            <a:ext cx="1246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08682" y="5508403"/>
            <a:ext cx="1246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096003" y="5037515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สรุปผลกระทบด้านสิ่งแวดล้อม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0692" y="530175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สรุปค่าซ่อมบำรุงและค่า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ของแต่ละปี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8648731" y="5308566"/>
            <a:ext cx="12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655359" y="5527226"/>
            <a:ext cx="12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733945" y="5083877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สรุปผลกระทบด้านสิ่งแวดล้อม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708634" y="5348119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สรุปค่าซ่อมบำรุงและค่า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ของแต่ละปี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2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230005"/>
            <a:ext cx="11645900" cy="250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10981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เรียงตามปี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227177"/>
            <a:ext cx="14654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จำกัด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03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2462071"/>
            <a:ext cx="72517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268646"/>
            <a:ext cx="9652000" cy="996950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6" idx="0"/>
            <a:endCxn id="5" idx="3"/>
          </p:cNvCxnSpPr>
          <p:nvPr/>
        </p:nvCxnSpPr>
        <p:spPr>
          <a:xfrm rot="5400000" flipH="1" flipV="1">
            <a:off x="7354888" y="1901684"/>
            <a:ext cx="1108075" cy="3625850"/>
          </a:xfrm>
          <a:prstGeom prst="bentConnector4">
            <a:avLst>
              <a:gd name="adj1" fmla="val 18481"/>
              <a:gd name="adj2" fmla="val 10630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610981"/>
            <a:ext cx="3727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เรียงตามประเภทการซ่อม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227177"/>
            <a:ext cx="14654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จำกัด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685876" y="1227177"/>
            <a:ext cx="147989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ค่า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เป้าหมายา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31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70" y="2228001"/>
            <a:ext cx="8786860" cy="3638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496072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สรุปผลกระทบ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ด้านสิ่งแวดล้อม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39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2320925"/>
            <a:ext cx="9251950" cy="307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1527145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สรุปค่าซ่อมบำรุงและ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629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022475"/>
            <a:ext cx="11449050" cy="2813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42900"/>
            <a:ext cx="2736273" cy="790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วิเคราะห์ประจำปี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08643"/>
            <a:ext cx="1944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แบบ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ไม่จำกัดงบประมาณ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2187575"/>
            <a:ext cx="11537950" cy="2482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736273" cy="790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วิเคราะห์ประจำปี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08643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แบบจำกัด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4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428875"/>
            <a:ext cx="931545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27177"/>
            <a:ext cx="16305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ไม่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จำกัดงบประมาณ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643360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ผลกระทบด้าน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647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57002"/>
            <a:ext cx="11480800" cy="2705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27177"/>
            <a:ext cx="16305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ไม่จำกัดงบประมาณ</a:t>
            </a:r>
            <a:endParaRPr lang="en-US" sz="2000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10981"/>
            <a:ext cx="3151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ตามสายทาง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3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52650"/>
            <a:ext cx="11601450" cy="2552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227177"/>
            <a:ext cx="16305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ไม่จำกัดงบประมาณ</a:t>
            </a:r>
            <a:endParaRPr lang="en-US" sz="2000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10981"/>
            <a:ext cx="271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เรียงตามปี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251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2462071"/>
            <a:ext cx="72517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268646"/>
            <a:ext cx="9652000" cy="996950"/>
          </a:xfrm>
          <a:prstGeom prst="rect">
            <a:avLst/>
          </a:prstGeom>
        </p:spPr>
      </p:pic>
      <p:cxnSp>
        <p:nvCxnSpPr>
          <p:cNvPr id="8" name="Elbow Connector 7"/>
          <p:cNvCxnSpPr>
            <a:stCxn id="6" idx="0"/>
            <a:endCxn id="5" idx="3"/>
          </p:cNvCxnSpPr>
          <p:nvPr/>
        </p:nvCxnSpPr>
        <p:spPr>
          <a:xfrm rot="5400000" flipH="1" flipV="1">
            <a:off x="7354888" y="1901684"/>
            <a:ext cx="1108075" cy="3625850"/>
          </a:xfrm>
          <a:prstGeom prst="bentConnector4">
            <a:avLst>
              <a:gd name="adj1" fmla="val 18481"/>
              <a:gd name="adj2" fmla="val 10630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227177"/>
            <a:ext cx="16305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>
                <a:solidFill>
                  <a:schemeClr val="dk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ไม่จำกัดงบประมาณ</a:t>
            </a:r>
            <a:endParaRPr lang="en-US" sz="2000" dirty="0">
              <a:solidFill>
                <a:schemeClr val="dk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610981"/>
            <a:ext cx="3727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เรียงตามประเภทการซ่อม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070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2428875"/>
            <a:ext cx="9315450" cy="2000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227177"/>
            <a:ext cx="14654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จำกัด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838200" y="1643360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ผลกระทบด้าน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873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4688"/>
            <a:ext cx="10515600" cy="2483173"/>
          </a:xfrm>
        </p:spPr>
      </p:pic>
      <p:sp>
        <p:nvSpPr>
          <p:cNvPr id="6" name="Rectangle 5"/>
          <p:cNvSpPr/>
          <p:nvPr/>
        </p:nvSpPr>
        <p:spPr>
          <a:xfrm>
            <a:off x="838200" y="342900"/>
            <a:ext cx="2580409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วิเคราะห์เชิงกลยุทธ์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610981"/>
            <a:ext cx="3151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รายละเอียด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ซ่อม เรียงตามสายทาง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227177"/>
            <a:ext cx="146546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จำกัด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64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316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Infraplus</dc:creator>
  <cp:lastModifiedBy>Nuntawat Lersinghanart</cp:lastModifiedBy>
  <cp:revision>12</cp:revision>
  <dcterms:created xsi:type="dcterms:W3CDTF">2017-06-05T03:46:16Z</dcterms:created>
  <dcterms:modified xsi:type="dcterms:W3CDTF">2017-06-06T02:52:26Z</dcterms:modified>
</cp:coreProperties>
</file>