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2" r:id="rId7"/>
    <p:sldId id="261" r:id="rId8"/>
    <p:sldId id="265" r:id="rId9"/>
    <p:sldId id="264" r:id="rId10"/>
    <p:sldId id="2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106" d="100"/>
          <a:sy n="106" d="100"/>
        </p:scale>
        <p:origin x="78" y="-5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BD9F-2E8D-4957-B34E-65FAF291E899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BE14-0001-4FED-A30B-D45BDF78C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42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BD9F-2E8D-4957-B34E-65FAF291E899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BE14-0001-4FED-A30B-D45BDF78C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357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BD9F-2E8D-4957-B34E-65FAF291E899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BE14-0001-4FED-A30B-D45BDF78C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952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BD9F-2E8D-4957-B34E-65FAF291E899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BE14-0001-4FED-A30B-D45BDF78C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82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BD9F-2E8D-4957-B34E-65FAF291E899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BE14-0001-4FED-A30B-D45BDF78C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0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BD9F-2E8D-4957-B34E-65FAF291E899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BE14-0001-4FED-A30B-D45BDF78C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74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BD9F-2E8D-4957-B34E-65FAF291E899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BE14-0001-4FED-A30B-D45BDF78C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99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BD9F-2E8D-4957-B34E-65FAF291E899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BE14-0001-4FED-A30B-D45BDF78C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11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BD9F-2E8D-4957-B34E-65FAF291E899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BE14-0001-4FED-A30B-D45BDF78C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905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BD9F-2E8D-4957-B34E-65FAF291E899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BE14-0001-4FED-A30B-D45BDF78C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28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BD9F-2E8D-4957-B34E-65FAF291E899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BE14-0001-4FED-A30B-D45BDF78C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88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ABD9F-2E8D-4957-B34E-65FAF291E899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DBE14-0001-4FED-A30B-D45BDF78C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58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2022475"/>
            <a:ext cx="11449050" cy="28130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342900"/>
            <a:ext cx="4133850" cy="7905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วิเคราะห์ประจำปีแบบไม่จำกัดงบประมาณ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67995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025" y="2320925"/>
            <a:ext cx="9251950" cy="3073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342900"/>
            <a:ext cx="4572000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วิเคราะห์เชิงกลยุทธ์สรุปค่าซ่อมบำรุงและค่า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IRI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ของแต่ละปี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76298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25" y="2187575"/>
            <a:ext cx="11537950" cy="24828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342900"/>
            <a:ext cx="4133850" cy="7905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วิเคราะห์ประจำปีแบบจำกัดงบประมาณ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240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570" y="2228001"/>
            <a:ext cx="8786860" cy="36385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342900"/>
            <a:ext cx="4572000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วิเคราะห์เชิงกลยุทธ์ ผลกระทบด้านสิ่งแวดล้อม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41392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75" y="2428875"/>
            <a:ext cx="9315450" cy="20002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8200" y="342900"/>
            <a:ext cx="4572000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วิเคราะห์เชิงกลยุทธ์ ผลกระทบด้านสิ่งแวดล้อม</a:t>
            </a:r>
            <a:r>
              <a:rPr lang="th-TH" sz="2800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ไม่จำกัดงบประมาณ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เรียงตามปี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76477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342900"/>
            <a:ext cx="4572000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วิเคราะห์เชิงกลยุทธ์ รายละเอียดแผนงานซ่อมบำรุง</a:t>
            </a:r>
            <a:r>
              <a:rPr lang="th-TH" sz="2800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ไม่จำกัดงบประมาณ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เรียงตามปี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2152650"/>
            <a:ext cx="1160145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513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342900"/>
            <a:ext cx="4572000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วิเคราะห์เชิงกลยุทธ์ รายละเอียดแผนงานซ่อมบำรุง</a:t>
            </a:r>
            <a:r>
              <a:rPr lang="th-TH" sz="2800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ไม่จำกัดงบประมาณ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เรียงตามสายทาง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2076450"/>
            <a:ext cx="114808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34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342900"/>
            <a:ext cx="4572000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วิเคราะห์เชิงกลยุทธ์ รายละเอียดแผนงานซ่อมบำรุง</a:t>
            </a:r>
            <a:r>
              <a:rPr lang="th-TH" sz="2800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ไม่จำกัดงบประมาณ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เรียงตามสายทาง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150" y="1797050"/>
            <a:ext cx="7251700" cy="139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603625"/>
            <a:ext cx="9652000" cy="996950"/>
          </a:xfrm>
          <a:prstGeom prst="rect">
            <a:avLst/>
          </a:prstGeom>
        </p:spPr>
      </p:pic>
      <p:cxnSp>
        <p:nvCxnSpPr>
          <p:cNvPr id="8" name="Elbow Connector 7"/>
          <p:cNvCxnSpPr>
            <a:stCxn id="6" idx="0"/>
            <a:endCxn id="5" idx="3"/>
          </p:cNvCxnSpPr>
          <p:nvPr/>
        </p:nvCxnSpPr>
        <p:spPr>
          <a:xfrm rot="5400000" flipH="1" flipV="1">
            <a:off x="7354888" y="1236663"/>
            <a:ext cx="1108075" cy="3625850"/>
          </a:xfrm>
          <a:prstGeom prst="bentConnector4">
            <a:avLst>
              <a:gd name="adj1" fmla="val 18481"/>
              <a:gd name="adj2" fmla="val 106305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700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0" y="2178050"/>
            <a:ext cx="11645900" cy="25019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342900"/>
            <a:ext cx="4572000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วิเคราะห์เชิงกลยุทธ์ รายละเอียดแผนงานซ่อมบำรุง</a:t>
            </a:r>
            <a:r>
              <a:rPr lang="th-TH" sz="2800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จำกัดงบประมาณ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เรียงปี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82033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78657"/>
            <a:ext cx="10515600" cy="2483173"/>
          </a:xfrm>
        </p:spPr>
      </p:pic>
      <p:sp>
        <p:nvSpPr>
          <p:cNvPr id="5" name="Rectangle 4"/>
          <p:cNvSpPr/>
          <p:nvPr/>
        </p:nvSpPr>
        <p:spPr>
          <a:xfrm>
            <a:off x="838200" y="342900"/>
            <a:ext cx="4572000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วิเคราะห์เชิงกลยุทธ์ รายละเอียดแผนงานซ่อมบำรุง</a:t>
            </a:r>
            <a:r>
              <a:rPr lang="th-TH" sz="2800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จำกัดงบประมาณ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เรียงสายทาง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63645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107</Words>
  <Application>Microsoft Office PowerPoint</Application>
  <PresentationFormat>Widescreen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TH SarabunPSK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Infraplus</dc:creator>
  <cp:lastModifiedBy>Infraplus</cp:lastModifiedBy>
  <cp:revision>3</cp:revision>
  <dcterms:created xsi:type="dcterms:W3CDTF">2017-06-05T03:46:16Z</dcterms:created>
  <dcterms:modified xsi:type="dcterms:W3CDTF">2017-06-05T04:15:12Z</dcterms:modified>
</cp:coreProperties>
</file>