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94" d="100"/>
          <a:sy n="94" d="100"/>
        </p:scale>
        <p:origin x="3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B03FF-5AEC-4B16-B383-0BBA3F4C29CD}" type="datetimeFigureOut">
              <a:rPr lang="en-US" smtClean="0"/>
              <a:t>8/5/2016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448A5-D477-404C-9B8E-E9FAD4EAC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135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B03FF-5AEC-4B16-B383-0BBA3F4C29CD}" type="datetimeFigureOut">
              <a:rPr lang="en-US" smtClean="0"/>
              <a:t>8/5/2016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448A5-D477-404C-9B8E-E9FAD4EAC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39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B03FF-5AEC-4B16-B383-0BBA3F4C29CD}" type="datetimeFigureOut">
              <a:rPr lang="en-US" smtClean="0"/>
              <a:t>8/5/2016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448A5-D477-404C-9B8E-E9FAD4EAC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367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B03FF-5AEC-4B16-B383-0BBA3F4C29CD}" type="datetimeFigureOut">
              <a:rPr lang="en-US" smtClean="0"/>
              <a:t>8/5/2016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448A5-D477-404C-9B8E-E9FAD4EAC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015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B03FF-5AEC-4B16-B383-0BBA3F4C29CD}" type="datetimeFigureOut">
              <a:rPr lang="en-US" smtClean="0"/>
              <a:t>8/5/2016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448A5-D477-404C-9B8E-E9FAD4EAC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074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B03FF-5AEC-4B16-B383-0BBA3F4C29CD}" type="datetimeFigureOut">
              <a:rPr lang="en-US" smtClean="0"/>
              <a:t>8/5/2016</a:t>
            </a:fld>
            <a:endParaRPr lang="en-US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448A5-D477-404C-9B8E-E9FAD4EAC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278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B03FF-5AEC-4B16-B383-0BBA3F4C29CD}" type="datetimeFigureOut">
              <a:rPr lang="en-US" smtClean="0"/>
              <a:t>8/5/2016</a:t>
            </a:fld>
            <a:endParaRPr lang="en-US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ตัวแทนหมายเลขสไลด์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448A5-D477-404C-9B8E-E9FAD4EAC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9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B03FF-5AEC-4B16-B383-0BBA3F4C29CD}" type="datetimeFigureOut">
              <a:rPr lang="en-US" smtClean="0"/>
              <a:t>8/5/2016</a:t>
            </a:fld>
            <a:endParaRPr lang="en-US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448A5-D477-404C-9B8E-E9FAD4EAC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733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B03FF-5AEC-4B16-B383-0BBA3F4C29CD}" type="datetimeFigureOut">
              <a:rPr lang="en-US" smtClean="0"/>
              <a:t>8/5/2016</a:t>
            </a:fld>
            <a:endParaRPr lang="en-US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448A5-D477-404C-9B8E-E9FAD4EAC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955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B03FF-5AEC-4B16-B383-0BBA3F4C29CD}" type="datetimeFigureOut">
              <a:rPr lang="en-US" smtClean="0"/>
              <a:t>8/5/2016</a:t>
            </a:fld>
            <a:endParaRPr lang="en-US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448A5-D477-404C-9B8E-E9FAD4EAC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396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B03FF-5AEC-4B16-B383-0BBA3F4C29CD}" type="datetimeFigureOut">
              <a:rPr lang="en-US" smtClean="0"/>
              <a:t>8/5/2016</a:t>
            </a:fld>
            <a:endParaRPr lang="en-US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448A5-D477-404C-9B8E-E9FAD4EAC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646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B03FF-5AEC-4B16-B383-0BBA3F4C29CD}" type="datetimeFigureOut">
              <a:rPr lang="en-US" smtClean="0"/>
              <a:t>8/5/2016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E448A5-D477-404C-9B8E-E9FAD4EAC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218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รูปภาพ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5944" y="2398952"/>
            <a:ext cx="1586753" cy="1586753"/>
          </a:xfrm>
          <a:prstGeom prst="rect">
            <a:avLst/>
          </a:prstGeom>
        </p:spPr>
      </p:pic>
      <p:pic>
        <p:nvPicPr>
          <p:cNvPr id="5" name="รูปภาพ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530" y="2398951"/>
            <a:ext cx="1586753" cy="1586753"/>
          </a:xfrm>
          <a:prstGeom prst="rect">
            <a:avLst/>
          </a:prstGeom>
        </p:spPr>
      </p:pic>
      <p:sp>
        <p:nvSpPr>
          <p:cNvPr id="6" name="กล่องข้อความ 5"/>
          <p:cNvSpPr txBox="1"/>
          <p:nvPr/>
        </p:nvSpPr>
        <p:spPr>
          <a:xfrm>
            <a:off x="4216998" y="3985704"/>
            <a:ext cx="6562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CRDB</a:t>
            </a:r>
            <a:endParaRPr lang="en-US" sz="20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7" name="กล่องข้อความ 6"/>
          <p:cNvSpPr txBox="1"/>
          <p:nvPr/>
        </p:nvSpPr>
        <p:spPr>
          <a:xfrm>
            <a:off x="969975" y="3985704"/>
            <a:ext cx="10201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Roadnet</a:t>
            </a:r>
            <a:endParaRPr lang="en-US" sz="20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pic>
        <p:nvPicPr>
          <p:cNvPr id="8" name="รูปภาพ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529" y="4865148"/>
            <a:ext cx="1586753" cy="1586753"/>
          </a:xfrm>
          <a:prstGeom prst="rect">
            <a:avLst/>
          </a:prstGeom>
        </p:spPr>
      </p:pic>
      <p:pic>
        <p:nvPicPr>
          <p:cNvPr id="9" name="รูปภาพ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528" y="55576"/>
            <a:ext cx="1586753" cy="1586753"/>
          </a:xfrm>
          <a:prstGeom prst="rect">
            <a:avLst/>
          </a:prstGeom>
        </p:spPr>
      </p:pic>
      <p:sp>
        <p:nvSpPr>
          <p:cNvPr id="10" name="กล่องข้อความ 9"/>
          <p:cNvSpPr txBox="1"/>
          <p:nvPr/>
        </p:nvSpPr>
        <p:spPr>
          <a:xfrm>
            <a:off x="884810" y="6376595"/>
            <a:ext cx="10201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TIMS</a:t>
            </a:r>
            <a:endParaRPr lang="en-US" sz="20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1" name="กล่องข้อความ 10"/>
          <p:cNvSpPr txBox="1"/>
          <p:nvPr/>
        </p:nvSpPr>
        <p:spPr>
          <a:xfrm>
            <a:off x="969975" y="1544632"/>
            <a:ext cx="10201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HRIS</a:t>
            </a:r>
            <a:endParaRPr lang="en-US" sz="20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2" name="ลูกศรซ้าย-ขวา 11"/>
          <p:cNvSpPr/>
          <p:nvPr/>
        </p:nvSpPr>
        <p:spPr>
          <a:xfrm>
            <a:off x="2578247" y="2932797"/>
            <a:ext cx="677732" cy="51906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ลูกศรขึ้น-ลง 12"/>
          <p:cNvSpPr/>
          <p:nvPr/>
        </p:nvSpPr>
        <p:spPr>
          <a:xfrm>
            <a:off x="1284635" y="1869424"/>
            <a:ext cx="390866" cy="48890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ลูกศรขึ้น-ลง 13"/>
          <p:cNvSpPr/>
          <p:nvPr/>
        </p:nvSpPr>
        <p:spPr>
          <a:xfrm>
            <a:off x="1199470" y="4345007"/>
            <a:ext cx="390866" cy="48890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ลูกศรซ้าย-ขวา 14"/>
          <p:cNvSpPr/>
          <p:nvPr/>
        </p:nvSpPr>
        <p:spPr>
          <a:xfrm>
            <a:off x="5622662" y="2942207"/>
            <a:ext cx="677732" cy="51906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รูปภาพ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0358" y="2113874"/>
            <a:ext cx="2353834" cy="2353834"/>
          </a:xfrm>
          <a:prstGeom prst="rect">
            <a:avLst/>
          </a:prstGeom>
        </p:spPr>
      </p:pic>
      <p:pic>
        <p:nvPicPr>
          <p:cNvPr id="18" name="Picture 18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8479" y="2732442"/>
            <a:ext cx="1382357" cy="946673"/>
          </a:xfrm>
          <a:prstGeom prst="rect">
            <a:avLst/>
          </a:prstGeom>
          <a:noFill/>
        </p:spPr>
      </p:pic>
      <p:sp>
        <p:nvSpPr>
          <p:cNvPr id="21" name="กล่องข้อความ 20"/>
          <p:cNvSpPr txBox="1"/>
          <p:nvPr/>
        </p:nvSpPr>
        <p:spPr>
          <a:xfrm>
            <a:off x="7399313" y="4385814"/>
            <a:ext cx="12498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Standalone</a:t>
            </a:r>
            <a:endParaRPr lang="en-US" sz="20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pic>
        <p:nvPicPr>
          <p:cNvPr id="22" name="รูปภาพ 2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7449" y="476651"/>
            <a:ext cx="1881696" cy="1881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259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รูปภาพ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4445" y="2643212"/>
            <a:ext cx="1586753" cy="1586753"/>
          </a:xfrm>
          <a:prstGeom prst="rect">
            <a:avLst/>
          </a:prstGeom>
        </p:spPr>
      </p:pic>
      <p:pic>
        <p:nvPicPr>
          <p:cNvPr id="5" name="รูปภาพ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0442" y="2634421"/>
            <a:ext cx="1586753" cy="1586753"/>
          </a:xfrm>
          <a:prstGeom prst="rect">
            <a:avLst/>
          </a:prstGeom>
        </p:spPr>
      </p:pic>
      <p:sp>
        <p:nvSpPr>
          <p:cNvPr id="6" name="กล่องข้อความ 5"/>
          <p:cNvSpPr txBox="1"/>
          <p:nvPr/>
        </p:nvSpPr>
        <p:spPr>
          <a:xfrm>
            <a:off x="4653283" y="4209777"/>
            <a:ext cx="6562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TPMS </a:t>
            </a:r>
            <a:r>
              <a:rPr lang="th-TH" sz="20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๒๐๑๖</a:t>
            </a:r>
            <a:endParaRPr lang="en-US" sz="2000" b="1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7" name="กล่องข้อความ 6"/>
          <p:cNvSpPr txBox="1"/>
          <p:nvPr/>
        </p:nvSpPr>
        <p:spPr>
          <a:xfrm>
            <a:off x="2800411" y="2304164"/>
            <a:ext cx="10201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Roadnet</a:t>
            </a:r>
            <a:endParaRPr lang="en-US" sz="20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pic>
        <p:nvPicPr>
          <p:cNvPr id="8" name="รูปภาพ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3160" y="4812297"/>
            <a:ext cx="1586753" cy="1586753"/>
          </a:xfrm>
          <a:prstGeom prst="rect">
            <a:avLst/>
          </a:prstGeom>
        </p:spPr>
      </p:pic>
      <p:pic>
        <p:nvPicPr>
          <p:cNvPr id="9" name="รูปภาพ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537" y="927499"/>
            <a:ext cx="1586753" cy="1586753"/>
          </a:xfrm>
          <a:prstGeom prst="rect">
            <a:avLst/>
          </a:prstGeom>
        </p:spPr>
      </p:pic>
      <p:sp>
        <p:nvSpPr>
          <p:cNvPr id="10" name="กล่องข้อความ 9"/>
          <p:cNvSpPr txBox="1"/>
          <p:nvPr/>
        </p:nvSpPr>
        <p:spPr>
          <a:xfrm>
            <a:off x="674394" y="4902794"/>
            <a:ext cx="10201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TIMS</a:t>
            </a:r>
            <a:endParaRPr lang="en-US" sz="20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5" name="ลูกศรซ้าย-ขวา 14"/>
          <p:cNvSpPr/>
          <p:nvPr/>
        </p:nvSpPr>
        <p:spPr>
          <a:xfrm>
            <a:off x="5612583" y="3178320"/>
            <a:ext cx="677732" cy="51906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3" name="กลุ่ม 42"/>
          <p:cNvGrpSpPr/>
          <p:nvPr/>
        </p:nvGrpSpPr>
        <p:grpSpPr>
          <a:xfrm>
            <a:off x="9600366" y="2210875"/>
            <a:ext cx="2353834" cy="2353834"/>
            <a:chOff x="6141718" y="2415595"/>
            <a:chExt cx="2353834" cy="2353834"/>
          </a:xfrm>
        </p:grpSpPr>
        <p:pic>
          <p:nvPicPr>
            <p:cNvPr id="16" name="รูปภาพ 1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41718" y="2415595"/>
              <a:ext cx="2353834" cy="2353834"/>
            </a:xfrm>
            <a:prstGeom prst="rect">
              <a:avLst/>
            </a:prstGeom>
          </p:spPr>
        </p:pic>
        <p:pic>
          <p:nvPicPr>
            <p:cNvPr id="17" name="Picture 18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39839" y="3034163"/>
              <a:ext cx="1382357" cy="946673"/>
            </a:xfrm>
            <a:prstGeom prst="rect">
              <a:avLst/>
            </a:prstGeom>
            <a:noFill/>
          </p:spPr>
        </p:pic>
      </p:grpSp>
      <p:pic>
        <p:nvPicPr>
          <p:cNvPr id="19" name="รูปภาพ 1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8487" y="762778"/>
            <a:ext cx="1881696" cy="1881696"/>
          </a:xfrm>
          <a:prstGeom prst="rect">
            <a:avLst/>
          </a:prstGeom>
        </p:spPr>
      </p:pic>
      <p:pic>
        <p:nvPicPr>
          <p:cNvPr id="36" name="รูปภาพ 3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564" y="3344743"/>
            <a:ext cx="1586753" cy="1586753"/>
          </a:xfrm>
          <a:prstGeom prst="rect">
            <a:avLst/>
          </a:prstGeom>
        </p:spPr>
      </p:pic>
      <p:sp>
        <p:nvSpPr>
          <p:cNvPr id="37" name="กล่องข้อความ 36"/>
          <p:cNvSpPr txBox="1"/>
          <p:nvPr/>
        </p:nvSpPr>
        <p:spPr>
          <a:xfrm>
            <a:off x="2576442" y="6352883"/>
            <a:ext cx="10201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MIIS</a:t>
            </a:r>
            <a:endParaRPr lang="en-US" sz="20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8" name="กล่องข้อความ 37"/>
          <p:cNvSpPr txBox="1"/>
          <p:nvPr/>
        </p:nvSpPr>
        <p:spPr>
          <a:xfrm>
            <a:off x="1109023" y="562723"/>
            <a:ext cx="10201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HRIS</a:t>
            </a:r>
            <a:endParaRPr lang="en-US" sz="20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9" name="ลูกศรลง 38"/>
          <p:cNvSpPr/>
          <p:nvPr/>
        </p:nvSpPr>
        <p:spPr>
          <a:xfrm rot="19010599">
            <a:off x="2126078" y="2496187"/>
            <a:ext cx="344244" cy="411301"/>
          </a:xfrm>
          <a:prstGeom prst="downArrow">
            <a:avLst>
              <a:gd name="adj1" fmla="val 50000"/>
              <a:gd name="adj2" fmla="val 4378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ลูกศรลง 39"/>
          <p:cNvSpPr/>
          <p:nvPr/>
        </p:nvSpPr>
        <p:spPr>
          <a:xfrm rot="16200000">
            <a:off x="3789174" y="3311215"/>
            <a:ext cx="344244" cy="411301"/>
          </a:xfrm>
          <a:prstGeom prst="downArrow">
            <a:avLst>
              <a:gd name="adj1" fmla="val 50000"/>
              <a:gd name="adj2" fmla="val 4378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ลูกศรลง 40"/>
          <p:cNvSpPr/>
          <p:nvPr/>
        </p:nvSpPr>
        <p:spPr>
          <a:xfrm rot="15945091">
            <a:off x="1908907" y="3815190"/>
            <a:ext cx="344244" cy="411301"/>
          </a:xfrm>
          <a:prstGeom prst="downArrow">
            <a:avLst>
              <a:gd name="adj1" fmla="val 50000"/>
              <a:gd name="adj2" fmla="val 4378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4" name="Picture 4" descr="C:\Users\PCM_IP\Desktop\browsers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0384" y="2872745"/>
            <a:ext cx="2411928" cy="1030094"/>
          </a:xfrm>
          <a:prstGeom prst="rect">
            <a:avLst/>
          </a:prstGeom>
          <a:noFill/>
        </p:spPr>
      </p:pic>
      <p:sp>
        <p:nvSpPr>
          <p:cNvPr id="45" name="ลูกศรซ้าย-ขวา 44"/>
          <p:cNvSpPr/>
          <p:nvPr/>
        </p:nvSpPr>
        <p:spPr>
          <a:xfrm>
            <a:off x="8732312" y="3128262"/>
            <a:ext cx="677732" cy="51906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ลูกศรขึ้น-ลง 1"/>
          <p:cNvSpPr/>
          <p:nvPr/>
        </p:nvSpPr>
        <p:spPr>
          <a:xfrm>
            <a:off x="2918077" y="4229965"/>
            <a:ext cx="283939" cy="524759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523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11</Words>
  <Application>Microsoft Office PowerPoint</Application>
  <PresentationFormat>แบบจอกว้าง</PresentationFormat>
  <Paragraphs>10</Paragraphs>
  <Slides>2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6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2</vt:i4>
      </vt:variant>
    </vt:vector>
  </HeadingPairs>
  <TitlesOfParts>
    <vt:vector size="9" baseType="lpstr">
      <vt:lpstr>Angsana New</vt:lpstr>
      <vt:lpstr>Arial</vt:lpstr>
      <vt:lpstr>Calibri</vt:lpstr>
      <vt:lpstr>Calibri Light</vt:lpstr>
      <vt:lpstr>Cordia New</vt:lpstr>
      <vt:lpstr>TH SarabunPSK</vt:lpstr>
      <vt:lpstr>ธีมของ Office</vt:lpstr>
      <vt:lpstr>งานนำเสนอ PowerPoint</vt:lpstr>
      <vt:lpstr>งานนำเสนอ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Windows User</dc:creator>
  <cp:lastModifiedBy>Windows User</cp:lastModifiedBy>
  <cp:revision>5</cp:revision>
  <dcterms:created xsi:type="dcterms:W3CDTF">2016-07-19T03:33:48Z</dcterms:created>
  <dcterms:modified xsi:type="dcterms:W3CDTF">2016-08-05T11:34:32Z</dcterms:modified>
</cp:coreProperties>
</file>