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3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9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6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7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7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5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03FF-5AEC-4B16-B383-0BBA3F4C29CD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448A5-D477-404C-9B8E-E9FAD4EAC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944" y="2398952"/>
            <a:ext cx="1586753" cy="158675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30" y="2398951"/>
            <a:ext cx="1586753" cy="1586753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4216998" y="3985704"/>
            <a:ext cx="656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CRDB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969975" y="3985704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Roadnet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9" y="4865148"/>
            <a:ext cx="1586753" cy="1586753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8" y="55576"/>
            <a:ext cx="1586753" cy="1586753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884810" y="6376595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TIMS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969975" y="1544632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HRIS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ลูกศรซ้าย-ขวา 11"/>
          <p:cNvSpPr/>
          <p:nvPr/>
        </p:nvSpPr>
        <p:spPr>
          <a:xfrm>
            <a:off x="2578247" y="2932797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ลูกศรขึ้น-ลง 12"/>
          <p:cNvSpPr/>
          <p:nvPr/>
        </p:nvSpPr>
        <p:spPr>
          <a:xfrm>
            <a:off x="1284635" y="1869424"/>
            <a:ext cx="390866" cy="4889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ลูกศรขึ้น-ลง 13"/>
          <p:cNvSpPr/>
          <p:nvPr/>
        </p:nvSpPr>
        <p:spPr>
          <a:xfrm>
            <a:off x="1199470" y="4345007"/>
            <a:ext cx="390866" cy="4889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ลูกศรซ้าย-ขวา 14"/>
          <p:cNvSpPr/>
          <p:nvPr/>
        </p:nvSpPr>
        <p:spPr>
          <a:xfrm>
            <a:off x="5622662" y="2942207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รูปภาพ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358" y="2113874"/>
            <a:ext cx="2353834" cy="2353834"/>
          </a:xfrm>
          <a:prstGeom prst="rect">
            <a:avLst/>
          </a:prstGeom>
        </p:spPr>
      </p:pic>
      <p:pic>
        <p:nvPicPr>
          <p:cNvPr id="18" name="Picture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79" y="2732442"/>
            <a:ext cx="1382357" cy="946673"/>
          </a:xfrm>
          <a:prstGeom prst="rect">
            <a:avLst/>
          </a:prstGeom>
          <a:noFill/>
        </p:spPr>
      </p:pic>
      <p:sp>
        <p:nvSpPr>
          <p:cNvPr id="21" name="กล่องข้อความ 20"/>
          <p:cNvSpPr txBox="1"/>
          <p:nvPr/>
        </p:nvSpPr>
        <p:spPr>
          <a:xfrm>
            <a:off x="7399313" y="4385814"/>
            <a:ext cx="124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Standalone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2" name="รูปภาพ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449" y="476651"/>
            <a:ext cx="1881696" cy="188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5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0" y="2644474"/>
            <a:ext cx="1586753" cy="158675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4" y="1417499"/>
            <a:ext cx="1586753" cy="1586753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3630177" y="3133921"/>
            <a:ext cx="656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TPMS 2016</a:t>
            </a: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601526" y="1069972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Roadnet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0" y="4812297"/>
            <a:ext cx="1586753" cy="1586753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0" y="476651"/>
            <a:ext cx="1586753" cy="1586753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700488" y="5428560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TIMS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ลูกศรซ้าย-ขวา 14"/>
          <p:cNvSpPr/>
          <p:nvPr/>
        </p:nvSpPr>
        <p:spPr>
          <a:xfrm>
            <a:off x="4334206" y="3178320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กลุ่ม 42"/>
          <p:cNvGrpSpPr/>
          <p:nvPr/>
        </p:nvGrpSpPr>
        <p:grpSpPr>
          <a:xfrm>
            <a:off x="8375121" y="2210875"/>
            <a:ext cx="2353834" cy="2353834"/>
            <a:chOff x="6141718" y="2415595"/>
            <a:chExt cx="2353834" cy="2353834"/>
          </a:xfrm>
        </p:grpSpPr>
        <p:pic>
          <p:nvPicPr>
            <p:cNvPr id="16" name="รูปภาพ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1718" y="2415595"/>
              <a:ext cx="2353834" cy="2353834"/>
            </a:xfrm>
            <a:prstGeom prst="rect">
              <a:avLst/>
            </a:prstGeom>
          </p:spPr>
        </p:pic>
        <p:pic>
          <p:nvPicPr>
            <p:cNvPr id="17" name="Picture 18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9839" y="3034163"/>
              <a:ext cx="1382357" cy="946673"/>
            </a:xfrm>
            <a:prstGeom prst="rect">
              <a:avLst/>
            </a:prstGeom>
            <a:noFill/>
          </p:spPr>
        </p:pic>
      </p:grp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341" y="762778"/>
            <a:ext cx="1881696" cy="1881696"/>
          </a:xfrm>
          <a:prstGeom prst="rect">
            <a:avLst/>
          </a:prstGeom>
        </p:spPr>
      </p:pic>
      <p:pic>
        <p:nvPicPr>
          <p:cNvPr id="36" name="รูปภาพ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54" y="3841807"/>
            <a:ext cx="1586753" cy="1586753"/>
          </a:xfrm>
          <a:prstGeom prst="rect">
            <a:avLst/>
          </a:prstGeom>
        </p:spPr>
      </p:pic>
      <p:sp>
        <p:nvSpPr>
          <p:cNvPr id="37" name="กล่องข้อความ 36"/>
          <p:cNvSpPr txBox="1"/>
          <p:nvPr/>
        </p:nvSpPr>
        <p:spPr>
          <a:xfrm>
            <a:off x="2576442" y="6352883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MIIS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2630245" y="129125"/>
            <a:ext cx="102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HRIS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ลูกศรลง 38"/>
          <p:cNvSpPr/>
          <p:nvPr/>
        </p:nvSpPr>
        <p:spPr>
          <a:xfrm>
            <a:off x="2914414" y="2084181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ลูกศรลง 39"/>
          <p:cNvSpPr/>
          <p:nvPr/>
        </p:nvSpPr>
        <p:spPr>
          <a:xfrm rot="17910493">
            <a:off x="1936117" y="2789855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ลูกศรลง 40"/>
          <p:cNvSpPr/>
          <p:nvPr/>
        </p:nvSpPr>
        <p:spPr>
          <a:xfrm rot="14136397">
            <a:off x="2059231" y="4033384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ลูกศรลง 41"/>
          <p:cNvSpPr/>
          <p:nvPr/>
        </p:nvSpPr>
        <p:spPr>
          <a:xfrm rot="10800000">
            <a:off x="2990982" y="4262057"/>
            <a:ext cx="344244" cy="411301"/>
          </a:xfrm>
          <a:prstGeom prst="downArrow">
            <a:avLst>
              <a:gd name="adj1" fmla="val 50000"/>
              <a:gd name="adj2" fmla="val 437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" descr="C:\Users\PCM_IP\Desktop\browser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974" y="2872745"/>
            <a:ext cx="2411928" cy="1030094"/>
          </a:xfrm>
          <a:prstGeom prst="rect">
            <a:avLst/>
          </a:prstGeom>
          <a:noFill/>
        </p:spPr>
      </p:pic>
      <p:sp>
        <p:nvSpPr>
          <p:cNvPr id="45" name="ลูกศรซ้าย-ขวา 44"/>
          <p:cNvSpPr/>
          <p:nvPr/>
        </p:nvSpPr>
        <p:spPr>
          <a:xfrm>
            <a:off x="7533714" y="3125550"/>
            <a:ext cx="677732" cy="5190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2362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แบบจอกว้าง</PresentationFormat>
  <Paragraphs>10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2016-07-19T03:33:48Z</dcterms:created>
  <dcterms:modified xsi:type="dcterms:W3CDTF">2016-07-19T03:43:29Z</dcterms:modified>
</cp:coreProperties>
</file>