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60"/>
  </p:notesMasterIdLst>
  <p:handoutMasterIdLst>
    <p:handoutMasterId r:id="rId61"/>
  </p:handoutMasterIdLst>
  <p:sldIdLst>
    <p:sldId id="960" r:id="rId3"/>
    <p:sldId id="964" r:id="rId4"/>
    <p:sldId id="988" r:id="rId5"/>
    <p:sldId id="1122" r:id="rId6"/>
    <p:sldId id="1124" r:id="rId7"/>
    <p:sldId id="1029" r:id="rId8"/>
    <p:sldId id="1114" r:id="rId9"/>
    <p:sldId id="1021" r:id="rId10"/>
    <p:sldId id="1017" r:id="rId11"/>
    <p:sldId id="1120" r:id="rId12"/>
    <p:sldId id="1026" r:id="rId13"/>
    <p:sldId id="1027" r:id="rId14"/>
    <p:sldId id="1018" r:id="rId15"/>
    <p:sldId id="1028" r:id="rId16"/>
    <p:sldId id="1013" r:id="rId17"/>
    <p:sldId id="1012" r:id="rId18"/>
    <p:sldId id="1064" r:id="rId19"/>
    <p:sldId id="1067" r:id="rId20"/>
    <p:sldId id="1068" r:id="rId21"/>
    <p:sldId id="1069" r:id="rId22"/>
    <p:sldId id="1071" r:id="rId23"/>
    <p:sldId id="984" r:id="rId24"/>
    <p:sldId id="1127" r:id="rId25"/>
    <p:sldId id="1126" r:id="rId26"/>
    <p:sldId id="1072" r:id="rId27"/>
    <p:sldId id="1073" r:id="rId28"/>
    <p:sldId id="1074" r:id="rId29"/>
    <p:sldId id="1075" r:id="rId30"/>
    <p:sldId id="1076" r:id="rId31"/>
    <p:sldId id="1077" r:id="rId32"/>
    <p:sldId id="1078" r:id="rId33"/>
    <p:sldId id="1079" r:id="rId34"/>
    <p:sldId id="1080" r:id="rId35"/>
    <p:sldId id="1089" r:id="rId36"/>
    <p:sldId id="1090" r:id="rId37"/>
    <p:sldId id="1091" r:id="rId38"/>
    <p:sldId id="1092" r:id="rId39"/>
    <p:sldId id="1113" r:id="rId40"/>
    <p:sldId id="1093" r:id="rId41"/>
    <p:sldId id="1094" r:id="rId42"/>
    <p:sldId id="1095" r:id="rId43"/>
    <p:sldId id="1096" r:id="rId44"/>
    <p:sldId id="1097" r:id="rId45"/>
    <p:sldId id="1098" r:id="rId46"/>
    <p:sldId id="1099" r:id="rId47"/>
    <p:sldId id="1100" r:id="rId48"/>
    <p:sldId id="1101" r:id="rId49"/>
    <p:sldId id="1102" r:id="rId50"/>
    <p:sldId id="1103" r:id="rId51"/>
    <p:sldId id="1104" r:id="rId52"/>
    <p:sldId id="1105" r:id="rId53"/>
    <p:sldId id="1106" r:id="rId54"/>
    <p:sldId id="1107" r:id="rId55"/>
    <p:sldId id="1108" r:id="rId56"/>
    <p:sldId id="1109" r:id="rId57"/>
    <p:sldId id="1110" r:id="rId58"/>
    <p:sldId id="612" r:id="rId59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raplus" initials="I" lastIdx="1" clrIdx="0">
    <p:extLst>
      <p:ext uri="{19B8F6BF-5375-455C-9EA6-DF929625EA0E}">
        <p15:presenceInfo xmlns:p15="http://schemas.microsoft.com/office/powerpoint/2012/main" userId="Infra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0066FF"/>
    <a:srgbClr val="FBFBFB"/>
    <a:srgbClr val="FF0066"/>
    <a:srgbClr val="279C0C"/>
    <a:srgbClr val="3333FF"/>
    <a:srgbClr val="FFCCFF"/>
    <a:srgbClr val="B2631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63196" autoAdjust="0"/>
  </p:normalViewPr>
  <p:slideViewPr>
    <p:cSldViewPr>
      <p:cViewPr>
        <p:scale>
          <a:sx n="75" d="100"/>
          <a:sy n="75" d="100"/>
        </p:scale>
        <p:origin x="14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76"/>
    </p:cViewPr>
  </p:sorterViewPr>
  <p:notesViewPr>
    <p:cSldViewPr>
      <p:cViewPr varScale="1">
        <p:scale>
          <a:sx n="53" d="100"/>
          <a:sy n="53" d="100"/>
        </p:scale>
        <p:origin x="2946" y="72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0_Data\&#3649;&#3610;&#3610;&#3592;&#3635;&#3621;&#3629;&#3591;&#3585;&#3634;&#3619;&#3593;&#3634;&#3610;&#3612;&#3636;&#362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test%20&#3648;&#3591;&#3639;&#3656;&#3629;&#3609;&#3652;&#3586;&#3585;&#3634;&#3619;&#3595;&#3656;&#3629;&#3617;\E3.4\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91748822079901"/>
          <c:y val="5.2208416511434597E-2"/>
          <c:w val="0.72686869036409396"/>
          <c:h val="0.73828023081543903"/>
        </c:manualLayout>
      </c:layout>
      <c:scatterChart>
        <c:scatterStyle val="lineMarker"/>
        <c:varyColors val="0"/>
        <c:ser>
          <c:idx val="1"/>
          <c:order val="0"/>
          <c:tx>
            <c:v>dIRI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0.30000000000000099</c:v>
                </c:pt>
                <c:pt idx="18">
                  <c:v>0.30000000000000099</c:v>
                </c:pt>
                <c:pt idx="19">
                  <c:v>0.30000000000000099</c:v>
                </c:pt>
                <c:pt idx="20">
                  <c:v>0.30000000000000099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76-46F1-B3FC-24C6F701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6437136"/>
        <c:axId val="1836438768"/>
      </c:scatterChart>
      <c:valAx>
        <c:axId val="183643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before Seal (m/km)</a:t>
                </a:r>
              </a:p>
            </c:rich>
          </c:tx>
          <c:layout>
            <c:manualLayout>
              <c:xMode val="edge"/>
              <c:yMode val="edge"/>
              <c:x val="0.40224274887359002"/>
              <c:y val="0.90921768707482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1836438768"/>
        <c:crosses val="autoZero"/>
        <c:crossBetween val="midCat"/>
        <c:majorUnit val="1"/>
      </c:valAx>
      <c:valAx>
        <c:axId val="183643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reduction (m/km)</a:t>
                </a:r>
              </a:p>
            </c:rich>
          </c:tx>
          <c:layout>
            <c:manualLayout>
              <c:xMode val="edge"/>
              <c:yMode val="edge"/>
              <c:x val="3.6724061625211003E-2"/>
              <c:y val="0.15816568774384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1836437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30818615782204"/>
          <c:y val="0.50050513631095805"/>
          <c:w val="0.15462671724999599"/>
          <c:h val="0.1354542462370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cat>
          <c:val>
            <c:numRef>
              <c:f>Sheet2!$B$2:$B$16</c:f>
              <c:numCache>
                <c:formatCode>General</c:formatCode>
                <c:ptCount val="15"/>
                <c:pt idx="0">
                  <c:v>37.016000000000012</c:v>
                </c:pt>
                <c:pt idx="1">
                  <c:v>10.212</c:v>
                </c:pt>
                <c:pt idx="2">
                  <c:v>13.287000000000001</c:v>
                </c:pt>
                <c:pt idx="3">
                  <c:v>304.12999999999982</c:v>
                </c:pt>
                <c:pt idx="4">
                  <c:v>6638.7639999999983</c:v>
                </c:pt>
                <c:pt idx="5">
                  <c:v>15785.248999999991</c:v>
                </c:pt>
                <c:pt idx="6">
                  <c:v>10282.482</c:v>
                </c:pt>
                <c:pt idx="7">
                  <c:v>3428.376000000002</c:v>
                </c:pt>
                <c:pt idx="8">
                  <c:v>1494.8240000000001</c:v>
                </c:pt>
                <c:pt idx="9">
                  <c:v>480.84399999999982</c:v>
                </c:pt>
                <c:pt idx="10">
                  <c:v>318.54100000000011</c:v>
                </c:pt>
                <c:pt idx="11">
                  <c:v>37.545000000000002</c:v>
                </c:pt>
                <c:pt idx="12">
                  <c:v>3.4780000000000002</c:v>
                </c:pt>
                <c:pt idx="13">
                  <c:v>1.788</c:v>
                </c:pt>
                <c:pt idx="14">
                  <c:v>35.991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5-45ED-826D-26951C20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24832"/>
        <c:axId val="1999507120"/>
      </c:barChart>
      <c:catAx>
        <c:axId val="18350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507120"/>
        <c:crosses val="autoZero"/>
        <c:auto val="1"/>
        <c:lblAlgn val="ctr"/>
        <c:lblOffset val="100"/>
        <c:noMultiLvlLbl val="0"/>
      </c:catAx>
      <c:valAx>
        <c:axId val="19995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2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Rutting (mm)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Sheet2!$F$1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Sheet2!$E$2:$E$31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cat>
          <c:val>
            <c:numRef>
              <c:f>Sheet2!$F$2:$F$31</c:f>
              <c:numCache>
                <c:formatCode>General</c:formatCode>
                <c:ptCount val="30"/>
                <c:pt idx="0">
                  <c:v>165.35900000000001</c:v>
                </c:pt>
                <c:pt idx="1">
                  <c:v>0.434</c:v>
                </c:pt>
                <c:pt idx="2">
                  <c:v>83.89200000000001</c:v>
                </c:pt>
                <c:pt idx="3">
                  <c:v>298.50199999999961</c:v>
                </c:pt>
                <c:pt idx="4">
                  <c:v>1041.03</c:v>
                </c:pt>
                <c:pt idx="5">
                  <c:v>2462.2740000000008</c:v>
                </c:pt>
                <c:pt idx="6">
                  <c:v>4396.3059999999996</c:v>
                </c:pt>
                <c:pt idx="7">
                  <c:v>3744.0240000000008</c:v>
                </c:pt>
                <c:pt idx="8">
                  <c:v>4903.3600000000024</c:v>
                </c:pt>
                <c:pt idx="9">
                  <c:v>5060.8010000000004</c:v>
                </c:pt>
                <c:pt idx="10">
                  <c:v>4493.0310000000036</c:v>
                </c:pt>
                <c:pt idx="11">
                  <c:v>3032.0080000000012</c:v>
                </c:pt>
                <c:pt idx="12">
                  <c:v>2518.0239999999999</c:v>
                </c:pt>
                <c:pt idx="13">
                  <c:v>1586.1539999999991</c:v>
                </c:pt>
                <c:pt idx="14">
                  <c:v>1078.021</c:v>
                </c:pt>
                <c:pt idx="15">
                  <c:v>806.20899999999995</c:v>
                </c:pt>
                <c:pt idx="16">
                  <c:v>576.91599999999937</c:v>
                </c:pt>
                <c:pt idx="17">
                  <c:v>420.23299999999921</c:v>
                </c:pt>
                <c:pt idx="18">
                  <c:v>216.19200000000001</c:v>
                </c:pt>
                <c:pt idx="19">
                  <c:v>147.834</c:v>
                </c:pt>
                <c:pt idx="20">
                  <c:v>144.345</c:v>
                </c:pt>
                <c:pt idx="21">
                  <c:v>120.146</c:v>
                </c:pt>
                <c:pt idx="22">
                  <c:v>93.417000000000002</c:v>
                </c:pt>
                <c:pt idx="23">
                  <c:v>11.6</c:v>
                </c:pt>
                <c:pt idx="24">
                  <c:v>53.527000000000008</c:v>
                </c:pt>
                <c:pt idx="25">
                  <c:v>170.386</c:v>
                </c:pt>
                <c:pt idx="26">
                  <c:v>43</c:v>
                </c:pt>
                <c:pt idx="27">
                  <c:v>13.55</c:v>
                </c:pt>
                <c:pt idx="28">
                  <c:v>29.635999999999999</c:v>
                </c:pt>
                <c:pt idx="29">
                  <c:v>132.654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39D-BF6D-29C0917EC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508208"/>
        <c:axId val="1999506576"/>
      </c:barChart>
      <c:catAx>
        <c:axId val="19995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506576"/>
        <c:crosses val="autoZero"/>
        <c:auto val="1"/>
        <c:lblAlgn val="ctr"/>
        <c:lblOffset val="100"/>
        <c:noMultiLvlLbl val="0"/>
      </c:catAx>
      <c:valAx>
        <c:axId val="199950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50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cracking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Sheet2!$J$1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Sheet2!$J$2:$J$10</c:f>
              <c:numCache>
                <c:formatCode>General</c:formatCode>
                <c:ptCount val="9"/>
                <c:pt idx="0">
                  <c:v>31208.588000000029</c:v>
                </c:pt>
                <c:pt idx="1">
                  <c:v>4940.7179999999989</c:v>
                </c:pt>
                <c:pt idx="2">
                  <c:v>998.12099999999941</c:v>
                </c:pt>
                <c:pt idx="3">
                  <c:v>726.26300000000003</c:v>
                </c:pt>
                <c:pt idx="4">
                  <c:v>399.70299999999992</c:v>
                </c:pt>
                <c:pt idx="5">
                  <c:v>92.009</c:v>
                </c:pt>
                <c:pt idx="6">
                  <c:v>110.762</c:v>
                </c:pt>
                <c:pt idx="7">
                  <c:v>79.59</c:v>
                </c:pt>
                <c:pt idx="8">
                  <c:v>60.851999999999997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F-4321-9309-9F027A2C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508752"/>
        <c:axId val="1999500592"/>
      </c:barChart>
      <c:catAx>
        <c:axId val="1999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500592"/>
        <c:crosses val="autoZero"/>
        <c:auto val="1"/>
        <c:lblAlgn val="ctr"/>
        <c:lblOffset val="100"/>
        <c:noMultiLvlLbl val="0"/>
      </c:catAx>
      <c:valAx>
        <c:axId val="199950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/>
              <a:t>รวมปริมาณงานที่ซ่อมบำรุง (ตร.ม.)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853147616797302"/>
          <c:y val="0.29541670347739701"/>
          <c:w val="0.26994546098746303"/>
          <c:h val="0.51031752184754398"/>
        </c:manualLayout>
      </c:layout>
      <c:pieChart>
        <c:varyColors val="1"/>
        <c:ser>
          <c:idx val="0"/>
          <c:order val="0"/>
          <c:tx>
            <c:strRef>
              <c:f>'Sheet1 (2)'!$B$3</c:f>
              <c:strCache>
                <c:ptCount val="1"/>
                <c:pt idx="0">
                  <c:v>Sum of ระยะทาง (กม.)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C-49D3-8E73-9E0EFA43E18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C-49D3-8E73-9E0EFA43E18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C-49D3-8E73-9E0EFA43E18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C-49D3-8E73-9E0EFA43E186}"/>
              </c:ext>
            </c:extLst>
          </c:dPt>
          <c:dLbls>
            <c:dLbl>
              <c:idx val="3"/>
              <c:layout>
                <c:manualLayout>
                  <c:x val="1.9444444444444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8C-49D3-8E73-9E0EFA43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'Sheet1 (2)'!$A$4:$A$7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'Sheet1 (2)'!$B$4:$B$7</c:f>
              <c:numCache>
                <c:formatCode>General</c:formatCode>
                <c:ptCount val="4"/>
                <c:pt idx="0">
                  <c:v>52871.560000000078</c:v>
                </c:pt>
                <c:pt idx="1">
                  <c:v>3558.630000000006</c:v>
                </c:pt>
                <c:pt idx="2">
                  <c:v>19829.140000000021</c:v>
                </c:pt>
                <c:pt idx="3">
                  <c:v>1556.2500000000009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8C-49D3-8E73-9E0EFA43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07FF4-A185-E047-BB8E-16223A11A4E2}" type="doc">
      <dgm:prSet loTypeId="urn:microsoft.com/office/officeart/2005/8/layout/list1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3235588-A50C-2F4A-A48B-19AF249DBA77}">
      <dgm:prSet phldrT="[ข้อความ]"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F7AFF01F-AB6E-ED47-A44C-B08E7063E0DD}" type="parTrans" cxnId="{87723D53-8ADD-3748-BBD3-46DA8A32C821}">
      <dgm:prSet/>
      <dgm:spPr/>
      <dgm:t>
        <a:bodyPr/>
        <a:lstStyle/>
        <a:p>
          <a:endParaRPr lang="en-US"/>
        </a:p>
      </dgm:t>
    </dgm:pt>
    <dgm:pt modelId="{0A4A8FC3-0E17-BD40-ABF8-CB4468E6EE3D}" type="sibTrans" cxnId="{87723D53-8ADD-3748-BBD3-46DA8A32C821}">
      <dgm:prSet/>
      <dgm:spPr/>
      <dgm:t>
        <a:bodyPr/>
        <a:lstStyle/>
        <a:p>
          <a:endParaRPr lang="en-US"/>
        </a:p>
      </dgm:t>
    </dgm:pt>
    <dgm:pt modelId="{9C5972D7-0046-334B-ABCD-47D4DA28E410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B8EC3A9-B388-974E-87FE-72FAD58DA220}" type="parTrans" cxnId="{E8901E36-8B96-6C4E-8634-BC4C1DB6555D}">
      <dgm:prSet/>
      <dgm:spPr/>
      <dgm:t>
        <a:bodyPr/>
        <a:lstStyle/>
        <a:p>
          <a:endParaRPr lang="en-US"/>
        </a:p>
      </dgm:t>
    </dgm:pt>
    <dgm:pt modelId="{AE9E9E70-6EB9-F643-96D2-2DA78EA647E5}" type="sibTrans" cxnId="{E8901E36-8B96-6C4E-8634-BC4C1DB6555D}">
      <dgm:prSet/>
      <dgm:spPr/>
      <dgm:t>
        <a:bodyPr/>
        <a:lstStyle/>
        <a:p>
          <a:endParaRPr lang="en-US"/>
        </a:p>
      </dgm:t>
    </dgm:pt>
    <dgm:pt modelId="{D91E737F-C868-C543-84B0-B21BD18D8833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gm:t>
    </dgm:pt>
    <dgm:pt modelId="{F9D2764A-D070-3B44-BA0D-3A78BD2F7059}" type="parTrans" cxnId="{7B17F2F0-CA0F-044E-8F72-0EA666508406}">
      <dgm:prSet/>
      <dgm:spPr/>
      <dgm:t>
        <a:bodyPr/>
        <a:lstStyle/>
        <a:p>
          <a:endParaRPr lang="en-US"/>
        </a:p>
      </dgm:t>
    </dgm:pt>
    <dgm:pt modelId="{CB773254-580B-964B-8650-67BF0E2BE5D6}" type="sibTrans" cxnId="{7B17F2F0-CA0F-044E-8F72-0EA666508406}">
      <dgm:prSet/>
      <dgm:spPr/>
      <dgm:t>
        <a:bodyPr/>
        <a:lstStyle/>
        <a:p>
          <a:endParaRPr lang="en-US"/>
        </a:p>
      </dgm:t>
    </dgm:pt>
    <dgm:pt modelId="{D390682E-6E75-B640-AF08-AEAAAD8BB3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BDD431D7-98AB-244D-BB39-5875D8E8A6D8}" type="parTrans" cxnId="{CF8BE9F0-28BA-EF4B-944B-4246F7984DFF}">
      <dgm:prSet/>
      <dgm:spPr/>
      <dgm:t>
        <a:bodyPr/>
        <a:lstStyle/>
        <a:p>
          <a:endParaRPr lang="en-US"/>
        </a:p>
      </dgm:t>
    </dgm:pt>
    <dgm:pt modelId="{CDBE337D-392D-1A49-B585-0175E5D7D826}" type="sibTrans" cxnId="{CF8BE9F0-28BA-EF4B-944B-4246F7984DFF}">
      <dgm:prSet/>
      <dgm:spPr/>
      <dgm:t>
        <a:bodyPr/>
        <a:lstStyle/>
        <a:p>
          <a:endParaRPr lang="en-US"/>
        </a:p>
      </dgm:t>
    </dgm:pt>
    <dgm:pt modelId="{7DCDC385-6F2A-6E4B-962B-A6A7957CCB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25011937-6585-5F4F-B29E-825FC3EFEDD8}" type="parTrans" cxnId="{1B742278-EC81-8D40-955C-2651BC5C2188}">
      <dgm:prSet/>
      <dgm:spPr/>
      <dgm:t>
        <a:bodyPr/>
        <a:lstStyle/>
        <a:p>
          <a:endParaRPr lang="en-US"/>
        </a:p>
      </dgm:t>
    </dgm:pt>
    <dgm:pt modelId="{6F07EB4C-8B41-1941-8888-2A89DCFAFE5F}" type="sibTrans" cxnId="{1B742278-EC81-8D40-955C-2651BC5C2188}">
      <dgm:prSet/>
      <dgm:spPr/>
      <dgm:t>
        <a:bodyPr/>
        <a:lstStyle/>
        <a:p>
          <a:endParaRPr lang="en-US"/>
        </a:p>
      </dgm:t>
    </dgm:pt>
    <dgm:pt modelId="{AEC1DB54-A09B-9249-B634-D5550933FFFE}" type="pres">
      <dgm:prSet presAssocID="{35507FF4-A185-E047-BB8E-16223A11A4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AA7C1-FDD9-A448-B761-12468A51D04E}" type="pres">
      <dgm:prSet presAssocID="{C3235588-A50C-2F4A-A48B-19AF249DBA77}" presName="parentLin" presStyleCnt="0"/>
      <dgm:spPr/>
    </dgm:pt>
    <dgm:pt modelId="{5481D6D2-69E5-154A-8868-3FC88D0D0306}" type="pres">
      <dgm:prSet presAssocID="{C3235588-A50C-2F4A-A48B-19AF249DBA7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5EEF07-133A-FE4C-86E3-653EBEE42AD1}" type="pres">
      <dgm:prSet presAssocID="{C3235588-A50C-2F4A-A48B-19AF249DBA77}" presName="parentText" presStyleLbl="node1" presStyleIdx="0" presStyleCnt="5" custScaleX="102878" custScaleY="80831" custLinFactNeighborX="135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1B8C-0503-6145-BB71-3C36603284CE}" type="pres">
      <dgm:prSet presAssocID="{C3235588-A50C-2F4A-A48B-19AF249DBA77}" presName="negativeSpace" presStyleCnt="0"/>
      <dgm:spPr/>
    </dgm:pt>
    <dgm:pt modelId="{0910ACB5-B916-DC43-9E1C-E3B0A5C73911}" type="pres">
      <dgm:prSet presAssocID="{C3235588-A50C-2F4A-A48B-19AF249DBA77}" presName="childText" presStyleLbl="conFgAcc1" presStyleIdx="0" presStyleCnt="5">
        <dgm:presLayoutVars>
          <dgm:bulletEnabled val="1"/>
        </dgm:presLayoutVars>
      </dgm:prSet>
      <dgm:spPr/>
    </dgm:pt>
    <dgm:pt modelId="{5E582F25-7E09-6C4A-9FD2-276533E119AA}" type="pres">
      <dgm:prSet presAssocID="{0A4A8FC3-0E17-BD40-ABF8-CB4468E6EE3D}" presName="spaceBetweenRectangles" presStyleCnt="0"/>
      <dgm:spPr/>
    </dgm:pt>
    <dgm:pt modelId="{B15FBE81-E120-B241-9961-09331A333CD5}" type="pres">
      <dgm:prSet presAssocID="{9C5972D7-0046-334B-ABCD-47D4DA28E410}" presName="parentLin" presStyleCnt="0"/>
      <dgm:spPr/>
    </dgm:pt>
    <dgm:pt modelId="{67401A3D-EECC-0442-8141-4EDA8D8A8689}" type="pres">
      <dgm:prSet presAssocID="{9C5972D7-0046-334B-ABCD-47D4DA28E410}" presName="parentLeftMargin" presStyleLbl="node1" presStyleIdx="0" presStyleCnt="5" custScaleX="120153" custScaleY="224455"/>
      <dgm:spPr/>
      <dgm:t>
        <a:bodyPr/>
        <a:lstStyle/>
        <a:p>
          <a:endParaRPr lang="en-US"/>
        </a:p>
      </dgm:t>
    </dgm:pt>
    <dgm:pt modelId="{EB025157-207C-EE4D-909F-128BEB577A50}" type="pres">
      <dgm:prSet presAssocID="{9C5972D7-0046-334B-ABCD-47D4DA28E41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E0276-3CA0-4B4D-AE40-F711A6DF06D8}" type="pres">
      <dgm:prSet presAssocID="{9C5972D7-0046-334B-ABCD-47D4DA28E410}" presName="negativeSpace" presStyleCnt="0"/>
      <dgm:spPr/>
    </dgm:pt>
    <dgm:pt modelId="{B7113CB0-88AA-B345-83CA-F39BEDB1E6C4}" type="pres">
      <dgm:prSet presAssocID="{9C5972D7-0046-334B-ABCD-47D4DA28E410}" presName="childText" presStyleLbl="conFgAcc1" presStyleIdx="1" presStyleCnt="5">
        <dgm:presLayoutVars>
          <dgm:bulletEnabled val="1"/>
        </dgm:presLayoutVars>
      </dgm:prSet>
      <dgm:spPr/>
    </dgm:pt>
    <dgm:pt modelId="{93E54CD6-C617-5A44-9D99-183D3FB1BDB1}" type="pres">
      <dgm:prSet presAssocID="{AE9E9E70-6EB9-F643-96D2-2DA78EA647E5}" presName="spaceBetweenRectangles" presStyleCnt="0"/>
      <dgm:spPr/>
    </dgm:pt>
    <dgm:pt modelId="{8D803348-F950-274E-BBA9-BD25BB1E04E6}" type="pres">
      <dgm:prSet presAssocID="{D91E737F-C868-C543-84B0-B21BD18D8833}" presName="parentLin" presStyleCnt="0"/>
      <dgm:spPr/>
    </dgm:pt>
    <dgm:pt modelId="{CF121060-1777-994B-91E3-E7DC7C05E9AF}" type="pres">
      <dgm:prSet presAssocID="{D91E737F-C868-C543-84B0-B21BD18D8833}" presName="parentLeftMargin" presStyleLbl="node1" presStyleIdx="1" presStyleCnt="5" custScaleX="120153" custScaleY="181918"/>
      <dgm:spPr/>
      <dgm:t>
        <a:bodyPr/>
        <a:lstStyle/>
        <a:p>
          <a:endParaRPr lang="en-US"/>
        </a:p>
      </dgm:t>
    </dgm:pt>
    <dgm:pt modelId="{B95F5A0C-32AB-354A-97A7-7804F78BBE15}" type="pres">
      <dgm:prSet presAssocID="{D91E737F-C868-C543-84B0-B21BD18D88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E5BD9-99DE-2B48-8656-FC857CEAF59D}" type="pres">
      <dgm:prSet presAssocID="{D91E737F-C868-C543-84B0-B21BD18D8833}" presName="negativeSpace" presStyleCnt="0"/>
      <dgm:spPr/>
    </dgm:pt>
    <dgm:pt modelId="{B2F90AB1-644B-C348-AC86-DF2E25966289}" type="pres">
      <dgm:prSet presAssocID="{D91E737F-C868-C543-84B0-B21BD18D8833}" presName="childText" presStyleLbl="conFgAcc1" presStyleIdx="2" presStyleCnt="5">
        <dgm:presLayoutVars>
          <dgm:bulletEnabled val="1"/>
        </dgm:presLayoutVars>
      </dgm:prSet>
      <dgm:spPr/>
    </dgm:pt>
    <dgm:pt modelId="{0586AFDD-BDB5-784E-92E9-5475D1B69B2A}" type="pres">
      <dgm:prSet presAssocID="{CB773254-580B-964B-8650-67BF0E2BE5D6}" presName="spaceBetweenRectangles" presStyleCnt="0"/>
      <dgm:spPr/>
    </dgm:pt>
    <dgm:pt modelId="{70E0BECC-20DF-384E-B53E-FD44F76562D3}" type="pres">
      <dgm:prSet presAssocID="{D390682E-6E75-B640-AF08-AEAAAD8BB3D4}" presName="parentLin" presStyleCnt="0"/>
      <dgm:spPr/>
    </dgm:pt>
    <dgm:pt modelId="{B07CA5C3-27B9-FB47-A37F-6DFF43F4FF56}" type="pres">
      <dgm:prSet presAssocID="{D390682E-6E75-B640-AF08-AEAAAD8BB3D4}" presName="parentLeftMargin" presStyleLbl="node1" presStyleIdx="2" presStyleCnt="5" custScaleX="119835" custScaleY="225392"/>
      <dgm:spPr/>
      <dgm:t>
        <a:bodyPr/>
        <a:lstStyle/>
        <a:p>
          <a:endParaRPr lang="en-US"/>
        </a:p>
      </dgm:t>
    </dgm:pt>
    <dgm:pt modelId="{AAF3F040-F26A-784E-A4BD-E16C8B0ECA2F}" type="pres">
      <dgm:prSet presAssocID="{D390682E-6E75-B640-AF08-AEAAAD8BB3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15C8-C826-7E48-8B66-E4A3A3BF9A70}" type="pres">
      <dgm:prSet presAssocID="{D390682E-6E75-B640-AF08-AEAAAD8BB3D4}" presName="negativeSpace" presStyleCnt="0"/>
      <dgm:spPr/>
    </dgm:pt>
    <dgm:pt modelId="{256F3572-2AF6-1946-BB18-33B5068F3291}" type="pres">
      <dgm:prSet presAssocID="{D390682E-6E75-B640-AF08-AEAAAD8BB3D4}" presName="childText" presStyleLbl="conFgAcc1" presStyleIdx="3" presStyleCnt="5">
        <dgm:presLayoutVars>
          <dgm:bulletEnabled val="1"/>
        </dgm:presLayoutVars>
      </dgm:prSet>
      <dgm:spPr/>
    </dgm:pt>
    <dgm:pt modelId="{A6B87BCC-618F-F644-8B70-318D880ADD98}" type="pres">
      <dgm:prSet presAssocID="{CDBE337D-392D-1A49-B585-0175E5D7D826}" presName="spaceBetweenRectangles" presStyleCnt="0"/>
      <dgm:spPr/>
    </dgm:pt>
    <dgm:pt modelId="{D39AB9A4-7027-C944-8B07-ED993BBE0F02}" type="pres">
      <dgm:prSet presAssocID="{7DCDC385-6F2A-6E4B-962B-A6A7957CCBD4}" presName="parentLin" presStyleCnt="0"/>
      <dgm:spPr/>
    </dgm:pt>
    <dgm:pt modelId="{9BDAD26F-3869-A746-8CB4-958FEB5136DC}" type="pres">
      <dgm:prSet presAssocID="{7DCDC385-6F2A-6E4B-962B-A6A7957CCBD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8E2FC00-511E-0B4B-9A41-016390A2D4D0}" type="pres">
      <dgm:prSet presAssocID="{7DCDC385-6F2A-6E4B-962B-A6A7957CCBD4}" presName="parentText" presStyleLbl="node1" presStyleIdx="4" presStyleCnt="5" custLinFactNeighborX="3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DFE3-1F53-CA49-AF1B-7185A30C2DDA}" type="pres">
      <dgm:prSet presAssocID="{7DCDC385-6F2A-6E4B-962B-A6A7957CCBD4}" presName="negativeSpace" presStyleCnt="0"/>
      <dgm:spPr/>
    </dgm:pt>
    <dgm:pt modelId="{4AAF549D-6BF6-CF44-BEA0-D66238C39167}" type="pres">
      <dgm:prSet presAssocID="{7DCDC385-6F2A-6E4B-962B-A6A7957CCBD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5751CA-658B-AF43-8E0C-7D4AD6F1143E}" type="presOf" srcId="{9C5972D7-0046-334B-ABCD-47D4DA28E410}" destId="{67401A3D-EECC-0442-8141-4EDA8D8A8689}" srcOrd="0" destOrd="0" presId="urn:microsoft.com/office/officeart/2005/8/layout/list1"/>
    <dgm:cxn modelId="{E8901E36-8B96-6C4E-8634-BC4C1DB6555D}" srcId="{35507FF4-A185-E047-BB8E-16223A11A4E2}" destId="{9C5972D7-0046-334B-ABCD-47D4DA28E410}" srcOrd="1" destOrd="0" parTransId="{7B8EC3A9-B388-974E-87FE-72FAD58DA220}" sibTransId="{AE9E9E70-6EB9-F643-96D2-2DA78EA647E5}"/>
    <dgm:cxn modelId="{00C717F4-BC99-D046-B62A-CE7687A73437}" type="presOf" srcId="{D390682E-6E75-B640-AF08-AEAAAD8BB3D4}" destId="{AAF3F040-F26A-784E-A4BD-E16C8B0ECA2F}" srcOrd="1" destOrd="0" presId="urn:microsoft.com/office/officeart/2005/8/layout/list1"/>
    <dgm:cxn modelId="{39F28B73-6E97-FD4C-9A36-ED8377B13776}" type="presOf" srcId="{D91E737F-C868-C543-84B0-B21BD18D8833}" destId="{B95F5A0C-32AB-354A-97A7-7804F78BBE15}" srcOrd="1" destOrd="0" presId="urn:microsoft.com/office/officeart/2005/8/layout/list1"/>
    <dgm:cxn modelId="{CF8BE9F0-28BA-EF4B-944B-4246F7984DFF}" srcId="{35507FF4-A185-E047-BB8E-16223A11A4E2}" destId="{D390682E-6E75-B640-AF08-AEAAAD8BB3D4}" srcOrd="3" destOrd="0" parTransId="{BDD431D7-98AB-244D-BB39-5875D8E8A6D8}" sibTransId="{CDBE337D-392D-1A49-B585-0175E5D7D826}"/>
    <dgm:cxn modelId="{10033566-695C-EA4D-993F-77CA09FFAFAA}" type="presOf" srcId="{7DCDC385-6F2A-6E4B-962B-A6A7957CCBD4}" destId="{9BDAD26F-3869-A746-8CB4-958FEB5136DC}" srcOrd="0" destOrd="0" presId="urn:microsoft.com/office/officeart/2005/8/layout/list1"/>
    <dgm:cxn modelId="{E0228F13-3488-9F4E-946E-770A2E2C46A0}" type="presOf" srcId="{D91E737F-C868-C543-84B0-B21BD18D8833}" destId="{CF121060-1777-994B-91E3-E7DC7C05E9AF}" srcOrd="0" destOrd="0" presId="urn:microsoft.com/office/officeart/2005/8/layout/list1"/>
    <dgm:cxn modelId="{D392EA57-CC43-994E-9634-69D26AA0A677}" type="presOf" srcId="{7DCDC385-6F2A-6E4B-962B-A6A7957CCBD4}" destId="{88E2FC00-511E-0B4B-9A41-016390A2D4D0}" srcOrd="1" destOrd="0" presId="urn:microsoft.com/office/officeart/2005/8/layout/list1"/>
    <dgm:cxn modelId="{7B17F2F0-CA0F-044E-8F72-0EA666508406}" srcId="{35507FF4-A185-E047-BB8E-16223A11A4E2}" destId="{D91E737F-C868-C543-84B0-B21BD18D8833}" srcOrd="2" destOrd="0" parTransId="{F9D2764A-D070-3B44-BA0D-3A78BD2F7059}" sibTransId="{CB773254-580B-964B-8650-67BF0E2BE5D6}"/>
    <dgm:cxn modelId="{E00E27CD-F0BC-0C4A-8F7D-9EF5E1DE8323}" type="presOf" srcId="{9C5972D7-0046-334B-ABCD-47D4DA28E410}" destId="{EB025157-207C-EE4D-909F-128BEB577A50}" srcOrd="1" destOrd="0" presId="urn:microsoft.com/office/officeart/2005/8/layout/list1"/>
    <dgm:cxn modelId="{87723D53-8ADD-3748-BBD3-46DA8A32C821}" srcId="{35507FF4-A185-E047-BB8E-16223A11A4E2}" destId="{C3235588-A50C-2F4A-A48B-19AF249DBA77}" srcOrd="0" destOrd="0" parTransId="{F7AFF01F-AB6E-ED47-A44C-B08E7063E0DD}" sibTransId="{0A4A8FC3-0E17-BD40-ABF8-CB4468E6EE3D}"/>
    <dgm:cxn modelId="{C8FA2438-FEC0-764A-9818-FAEA232EF67F}" type="presOf" srcId="{D390682E-6E75-B640-AF08-AEAAAD8BB3D4}" destId="{B07CA5C3-27B9-FB47-A37F-6DFF43F4FF56}" srcOrd="0" destOrd="0" presId="urn:microsoft.com/office/officeart/2005/8/layout/list1"/>
    <dgm:cxn modelId="{5E816277-4D6B-CC44-B05A-B2B3FE4CFE63}" type="presOf" srcId="{35507FF4-A185-E047-BB8E-16223A11A4E2}" destId="{AEC1DB54-A09B-9249-B634-D5550933FFFE}" srcOrd="0" destOrd="0" presId="urn:microsoft.com/office/officeart/2005/8/layout/list1"/>
    <dgm:cxn modelId="{E44ECD6B-4DC2-734C-B56B-83A709F075AE}" type="presOf" srcId="{C3235588-A50C-2F4A-A48B-19AF249DBA77}" destId="{975EEF07-133A-FE4C-86E3-653EBEE42AD1}" srcOrd="1" destOrd="0" presId="urn:microsoft.com/office/officeart/2005/8/layout/list1"/>
    <dgm:cxn modelId="{1C64F3DB-3635-624D-A7A0-D8C280954213}" type="presOf" srcId="{C3235588-A50C-2F4A-A48B-19AF249DBA77}" destId="{5481D6D2-69E5-154A-8868-3FC88D0D0306}" srcOrd="0" destOrd="0" presId="urn:microsoft.com/office/officeart/2005/8/layout/list1"/>
    <dgm:cxn modelId="{1B742278-EC81-8D40-955C-2651BC5C2188}" srcId="{35507FF4-A185-E047-BB8E-16223A11A4E2}" destId="{7DCDC385-6F2A-6E4B-962B-A6A7957CCBD4}" srcOrd="4" destOrd="0" parTransId="{25011937-6585-5F4F-B29E-825FC3EFEDD8}" sibTransId="{6F07EB4C-8B41-1941-8888-2A89DCFAFE5F}"/>
    <dgm:cxn modelId="{BA4DFEF1-9CCC-9247-99B1-60F4577DB925}" type="presParOf" srcId="{AEC1DB54-A09B-9249-B634-D5550933FFFE}" destId="{E2FAA7C1-FDD9-A448-B761-12468A51D04E}" srcOrd="0" destOrd="0" presId="urn:microsoft.com/office/officeart/2005/8/layout/list1"/>
    <dgm:cxn modelId="{9E0F4B66-6D9C-A54A-B941-5B201E51B492}" type="presParOf" srcId="{E2FAA7C1-FDD9-A448-B761-12468A51D04E}" destId="{5481D6D2-69E5-154A-8868-3FC88D0D0306}" srcOrd="0" destOrd="0" presId="urn:microsoft.com/office/officeart/2005/8/layout/list1"/>
    <dgm:cxn modelId="{8AA8026C-135A-9846-9E70-CEF3D084FA45}" type="presParOf" srcId="{E2FAA7C1-FDD9-A448-B761-12468A51D04E}" destId="{975EEF07-133A-FE4C-86E3-653EBEE42AD1}" srcOrd="1" destOrd="0" presId="urn:microsoft.com/office/officeart/2005/8/layout/list1"/>
    <dgm:cxn modelId="{7AC14172-C4E0-4747-8FCA-1E48ED894893}" type="presParOf" srcId="{AEC1DB54-A09B-9249-B634-D5550933FFFE}" destId="{4FE11B8C-0503-6145-BB71-3C36603284CE}" srcOrd="1" destOrd="0" presId="urn:microsoft.com/office/officeart/2005/8/layout/list1"/>
    <dgm:cxn modelId="{AEBE4AEE-9FDB-C749-AE60-79C3BCF4409D}" type="presParOf" srcId="{AEC1DB54-A09B-9249-B634-D5550933FFFE}" destId="{0910ACB5-B916-DC43-9E1C-E3B0A5C73911}" srcOrd="2" destOrd="0" presId="urn:microsoft.com/office/officeart/2005/8/layout/list1"/>
    <dgm:cxn modelId="{AC312734-D159-3743-A6D3-280F70A855A9}" type="presParOf" srcId="{AEC1DB54-A09B-9249-B634-D5550933FFFE}" destId="{5E582F25-7E09-6C4A-9FD2-276533E119AA}" srcOrd="3" destOrd="0" presId="urn:microsoft.com/office/officeart/2005/8/layout/list1"/>
    <dgm:cxn modelId="{ACCCA0E0-E042-A448-98EE-2A9A5FBC4A14}" type="presParOf" srcId="{AEC1DB54-A09B-9249-B634-D5550933FFFE}" destId="{B15FBE81-E120-B241-9961-09331A333CD5}" srcOrd="4" destOrd="0" presId="urn:microsoft.com/office/officeart/2005/8/layout/list1"/>
    <dgm:cxn modelId="{9606B206-1A4C-2343-A5B1-B95B3ED9CB04}" type="presParOf" srcId="{B15FBE81-E120-B241-9961-09331A333CD5}" destId="{67401A3D-EECC-0442-8141-4EDA8D8A8689}" srcOrd="0" destOrd="0" presId="urn:microsoft.com/office/officeart/2005/8/layout/list1"/>
    <dgm:cxn modelId="{AAD2EB97-C207-184D-BE3C-71FEEEE68CC1}" type="presParOf" srcId="{B15FBE81-E120-B241-9961-09331A333CD5}" destId="{EB025157-207C-EE4D-909F-128BEB577A50}" srcOrd="1" destOrd="0" presId="urn:microsoft.com/office/officeart/2005/8/layout/list1"/>
    <dgm:cxn modelId="{65FF963E-147D-7547-BDB0-FC13C303AC4A}" type="presParOf" srcId="{AEC1DB54-A09B-9249-B634-D5550933FFFE}" destId="{518E0276-3CA0-4B4D-AE40-F711A6DF06D8}" srcOrd="5" destOrd="0" presId="urn:microsoft.com/office/officeart/2005/8/layout/list1"/>
    <dgm:cxn modelId="{371FC693-90AD-AA45-B610-421A6B6E95D5}" type="presParOf" srcId="{AEC1DB54-A09B-9249-B634-D5550933FFFE}" destId="{B7113CB0-88AA-B345-83CA-F39BEDB1E6C4}" srcOrd="6" destOrd="0" presId="urn:microsoft.com/office/officeart/2005/8/layout/list1"/>
    <dgm:cxn modelId="{B5E26231-2D4F-7D4E-92DE-46A362F66C3B}" type="presParOf" srcId="{AEC1DB54-A09B-9249-B634-D5550933FFFE}" destId="{93E54CD6-C617-5A44-9D99-183D3FB1BDB1}" srcOrd="7" destOrd="0" presId="urn:microsoft.com/office/officeart/2005/8/layout/list1"/>
    <dgm:cxn modelId="{03920BB9-CB17-9A46-B93B-01305FA34161}" type="presParOf" srcId="{AEC1DB54-A09B-9249-B634-D5550933FFFE}" destId="{8D803348-F950-274E-BBA9-BD25BB1E04E6}" srcOrd="8" destOrd="0" presId="urn:microsoft.com/office/officeart/2005/8/layout/list1"/>
    <dgm:cxn modelId="{77563D3E-8D25-E44C-B81A-85E0A5BA6D3E}" type="presParOf" srcId="{8D803348-F950-274E-BBA9-BD25BB1E04E6}" destId="{CF121060-1777-994B-91E3-E7DC7C05E9AF}" srcOrd="0" destOrd="0" presId="urn:microsoft.com/office/officeart/2005/8/layout/list1"/>
    <dgm:cxn modelId="{68C04E48-387A-9948-9C5E-3D94A4B78ACF}" type="presParOf" srcId="{8D803348-F950-274E-BBA9-BD25BB1E04E6}" destId="{B95F5A0C-32AB-354A-97A7-7804F78BBE15}" srcOrd="1" destOrd="0" presId="urn:microsoft.com/office/officeart/2005/8/layout/list1"/>
    <dgm:cxn modelId="{51D22F3C-0B51-0A42-AC33-B31349FF368E}" type="presParOf" srcId="{AEC1DB54-A09B-9249-B634-D5550933FFFE}" destId="{FF9E5BD9-99DE-2B48-8656-FC857CEAF59D}" srcOrd="9" destOrd="0" presId="urn:microsoft.com/office/officeart/2005/8/layout/list1"/>
    <dgm:cxn modelId="{76346770-97E3-7A41-B15E-21AFC1B27C64}" type="presParOf" srcId="{AEC1DB54-A09B-9249-B634-D5550933FFFE}" destId="{B2F90AB1-644B-C348-AC86-DF2E25966289}" srcOrd="10" destOrd="0" presId="urn:microsoft.com/office/officeart/2005/8/layout/list1"/>
    <dgm:cxn modelId="{C2CB5CD6-6826-E14B-B19A-58D378B7C46D}" type="presParOf" srcId="{AEC1DB54-A09B-9249-B634-D5550933FFFE}" destId="{0586AFDD-BDB5-784E-92E9-5475D1B69B2A}" srcOrd="11" destOrd="0" presId="urn:microsoft.com/office/officeart/2005/8/layout/list1"/>
    <dgm:cxn modelId="{D586FCCB-7EE4-F84D-8D3C-6B64911E9897}" type="presParOf" srcId="{AEC1DB54-A09B-9249-B634-D5550933FFFE}" destId="{70E0BECC-20DF-384E-B53E-FD44F76562D3}" srcOrd="12" destOrd="0" presId="urn:microsoft.com/office/officeart/2005/8/layout/list1"/>
    <dgm:cxn modelId="{4FAD91BF-600F-BE4B-B1AE-5DE7D2B34F7D}" type="presParOf" srcId="{70E0BECC-20DF-384E-B53E-FD44F76562D3}" destId="{B07CA5C3-27B9-FB47-A37F-6DFF43F4FF56}" srcOrd="0" destOrd="0" presId="urn:microsoft.com/office/officeart/2005/8/layout/list1"/>
    <dgm:cxn modelId="{C0C79EE9-1744-D447-B3A5-13AE828A8A27}" type="presParOf" srcId="{70E0BECC-20DF-384E-B53E-FD44F76562D3}" destId="{AAF3F040-F26A-784E-A4BD-E16C8B0ECA2F}" srcOrd="1" destOrd="0" presId="urn:microsoft.com/office/officeart/2005/8/layout/list1"/>
    <dgm:cxn modelId="{2F81EA1C-4EC0-3D4D-A37B-5099B488B65B}" type="presParOf" srcId="{AEC1DB54-A09B-9249-B634-D5550933FFFE}" destId="{341215C8-C826-7E48-8B66-E4A3A3BF9A70}" srcOrd="13" destOrd="0" presId="urn:microsoft.com/office/officeart/2005/8/layout/list1"/>
    <dgm:cxn modelId="{9348C238-4BA9-314B-AD72-5B60DC903E0E}" type="presParOf" srcId="{AEC1DB54-A09B-9249-B634-D5550933FFFE}" destId="{256F3572-2AF6-1946-BB18-33B5068F3291}" srcOrd="14" destOrd="0" presId="urn:microsoft.com/office/officeart/2005/8/layout/list1"/>
    <dgm:cxn modelId="{63F972DE-5945-6D4C-8938-91583FD317FA}" type="presParOf" srcId="{AEC1DB54-A09B-9249-B634-D5550933FFFE}" destId="{A6B87BCC-618F-F644-8B70-318D880ADD98}" srcOrd="15" destOrd="0" presId="urn:microsoft.com/office/officeart/2005/8/layout/list1"/>
    <dgm:cxn modelId="{77E3011F-8C55-F24E-9C72-187E103B83B3}" type="presParOf" srcId="{AEC1DB54-A09B-9249-B634-D5550933FFFE}" destId="{D39AB9A4-7027-C944-8B07-ED993BBE0F02}" srcOrd="16" destOrd="0" presId="urn:microsoft.com/office/officeart/2005/8/layout/list1"/>
    <dgm:cxn modelId="{5BD613B6-9585-7F44-8DF2-2F25902A4EE9}" type="presParOf" srcId="{D39AB9A4-7027-C944-8B07-ED993BBE0F02}" destId="{9BDAD26F-3869-A746-8CB4-958FEB5136DC}" srcOrd="0" destOrd="0" presId="urn:microsoft.com/office/officeart/2005/8/layout/list1"/>
    <dgm:cxn modelId="{BCBAB1B3-B528-2647-BDF3-129D1D9440DF}" type="presParOf" srcId="{D39AB9A4-7027-C944-8B07-ED993BBE0F02}" destId="{88E2FC00-511E-0B4B-9A41-016390A2D4D0}" srcOrd="1" destOrd="0" presId="urn:microsoft.com/office/officeart/2005/8/layout/list1"/>
    <dgm:cxn modelId="{4651E853-82F3-A441-937E-0FD6F5C20083}" type="presParOf" srcId="{AEC1DB54-A09B-9249-B634-D5550933FFFE}" destId="{E986DFE3-1F53-CA49-AF1B-7185A30C2DDA}" srcOrd="17" destOrd="0" presId="urn:microsoft.com/office/officeart/2005/8/layout/list1"/>
    <dgm:cxn modelId="{4413FC78-B2AE-284D-A00D-35DB397B447C}" type="presParOf" srcId="{AEC1DB54-A09B-9249-B634-D5550933FFFE}" destId="{4AAF549D-6BF6-CF44-BEA0-D66238C3916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65607DE-F3D6-8243-8F78-9802859D4D1D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9ACF84A-BFB9-2E46-B85F-6044D6F0DE5D}" type="presOf" srcId="{EA8F29CE-B22B-4BAB-98E2-35E8AEB0591E}" destId="{0F95664F-B9AE-464D-B50A-54329BAD8645}" srcOrd="0" destOrd="0" presId="urn:microsoft.com/office/officeart/2005/8/layout/chevron1"/>
    <dgm:cxn modelId="{2692C55F-D9DB-9049-9F9B-C7D3766E04A3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92DB30D-9A94-A544-83D6-113A6CBF4341}" type="presOf" srcId="{6ACEBD2F-4C1C-4318-92F9-E152B0C47239}" destId="{B697E630-E4B9-480A-A512-EA2D181FA36F}" srcOrd="0" destOrd="0" presId="urn:microsoft.com/office/officeart/2005/8/layout/chevron1"/>
    <dgm:cxn modelId="{9D390BF0-34CC-7F41-9FCA-20B91FAEEE92}" type="presParOf" srcId="{5BC27222-D5B7-4001-B378-672CD2831C6D}" destId="{0F95664F-B9AE-464D-B50A-54329BAD8645}" srcOrd="0" destOrd="0" presId="urn:microsoft.com/office/officeart/2005/8/layout/chevron1"/>
    <dgm:cxn modelId="{E0AC158E-EB25-CE47-B6AD-ECAD67548DA5}" type="presParOf" srcId="{5BC27222-D5B7-4001-B378-672CD2831C6D}" destId="{22B9EA89-F65A-4CFF-B74F-78200A603F67}" srcOrd="1" destOrd="0" presId="urn:microsoft.com/office/officeart/2005/8/layout/chevron1"/>
    <dgm:cxn modelId="{96336E69-C50C-324A-AF01-F55D3D398150}" type="presParOf" srcId="{5BC27222-D5B7-4001-B378-672CD2831C6D}" destId="{B697E630-E4B9-480A-A512-EA2D181FA36F}" srcOrd="2" destOrd="0" presId="urn:microsoft.com/office/officeart/2005/8/layout/chevron1"/>
    <dgm:cxn modelId="{A5246EC9-E3CF-9B4D-A211-72EECEF0E85C}" type="presParOf" srcId="{5BC27222-D5B7-4001-B378-672CD2831C6D}" destId="{78107D6F-ADAF-44C9-A06D-0C2A27A02D45}" srcOrd="3" destOrd="0" presId="urn:microsoft.com/office/officeart/2005/8/layout/chevron1"/>
    <dgm:cxn modelId="{6BE127E4-F6A3-7F45-9B63-BB879DDAAF6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B3B37ABB-24D3-9247-A2D2-21F4651EBBD2}" type="presOf" srcId="{6ACEBD2F-4C1C-4318-92F9-E152B0C47239}" destId="{B697E630-E4B9-480A-A512-EA2D181FA36F}" srcOrd="0" destOrd="0" presId="urn:microsoft.com/office/officeart/2005/8/layout/chevron1"/>
    <dgm:cxn modelId="{FEA5B5CD-1423-CD4A-87AE-BA0B3E8E28D8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C9241F8-31BD-A74A-A910-8F7CF82F0B76}" type="presOf" srcId="{DEAF1474-FDE1-4E57-BA8E-3B161D00960B}" destId="{4426645C-2060-4A66-8235-4C850C7B59BB}" srcOrd="0" destOrd="0" presId="urn:microsoft.com/office/officeart/2005/8/layout/chevron1"/>
    <dgm:cxn modelId="{9C68C940-9738-8443-96ED-7C58BC08D68B}" type="presOf" srcId="{EA8F29CE-B22B-4BAB-98E2-35E8AEB0591E}" destId="{0F95664F-B9AE-464D-B50A-54329BAD8645}" srcOrd="0" destOrd="0" presId="urn:microsoft.com/office/officeart/2005/8/layout/chevron1"/>
    <dgm:cxn modelId="{260B9061-6A44-C344-BC7D-A79EFADC4668}" type="presParOf" srcId="{5BC27222-D5B7-4001-B378-672CD2831C6D}" destId="{0F95664F-B9AE-464D-B50A-54329BAD8645}" srcOrd="0" destOrd="0" presId="urn:microsoft.com/office/officeart/2005/8/layout/chevron1"/>
    <dgm:cxn modelId="{45FAD5AA-37B8-6A4B-B890-9AC97DD65656}" type="presParOf" srcId="{5BC27222-D5B7-4001-B378-672CD2831C6D}" destId="{22B9EA89-F65A-4CFF-B74F-78200A603F67}" srcOrd="1" destOrd="0" presId="urn:microsoft.com/office/officeart/2005/8/layout/chevron1"/>
    <dgm:cxn modelId="{3B15A47D-7099-7547-935A-E27F3DA90F55}" type="presParOf" srcId="{5BC27222-D5B7-4001-B378-672CD2831C6D}" destId="{B697E630-E4B9-480A-A512-EA2D181FA36F}" srcOrd="2" destOrd="0" presId="urn:microsoft.com/office/officeart/2005/8/layout/chevron1"/>
    <dgm:cxn modelId="{032F7667-D618-0C4A-BDBF-B56380C8D3B8}" type="presParOf" srcId="{5BC27222-D5B7-4001-B378-672CD2831C6D}" destId="{78107D6F-ADAF-44C9-A06D-0C2A27A02D45}" srcOrd="3" destOrd="0" presId="urn:microsoft.com/office/officeart/2005/8/layout/chevron1"/>
    <dgm:cxn modelId="{F939B696-F005-E94A-A209-BD422D0BB0D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8561F6D-E02E-7A4D-9059-8E0C64DB76DA}" type="presOf" srcId="{6ACEBD2F-4C1C-4318-92F9-E152B0C47239}" destId="{B697E630-E4B9-480A-A512-EA2D181FA36F}" srcOrd="0" destOrd="0" presId="urn:microsoft.com/office/officeart/2005/8/layout/chevron1"/>
    <dgm:cxn modelId="{44C04F9D-9465-5F43-AAEA-A687AA490ECB}" type="presOf" srcId="{EA8F29CE-B22B-4BAB-98E2-35E8AEB0591E}" destId="{0F95664F-B9AE-464D-B50A-54329BAD8645}" srcOrd="0" destOrd="0" presId="urn:microsoft.com/office/officeart/2005/8/layout/chevron1"/>
    <dgm:cxn modelId="{05908F0A-5BC1-7F47-BD85-E964CED21DEE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DE2466CB-BAA4-C64C-A2A0-42F5712B6079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074E8A13-B9C0-5945-A28E-EF235B261D44}" type="presParOf" srcId="{5BC27222-D5B7-4001-B378-672CD2831C6D}" destId="{0F95664F-B9AE-464D-B50A-54329BAD8645}" srcOrd="0" destOrd="0" presId="urn:microsoft.com/office/officeart/2005/8/layout/chevron1"/>
    <dgm:cxn modelId="{654F298D-60C6-E64E-89E0-E9B9F82AAB7F}" type="presParOf" srcId="{5BC27222-D5B7-4001-B378-672CD2831C6D}" destId="{22B9EA89-F65A-4CFF-B74F-78200A603F67}" srcOrd="1" destOrd="0" presId="urn:microsoft.com/office/officeart/2005/8/layout/chevron1"/>
    <dgm:cxn modelId="{D0B6AEE6-2499-A644-B160-25D862D25806}" type="presParOf" srcId="{5BC27222-D5B7-4001-B378-672CD2831C6D}" destId="{B697E630-E4B9-480A-A512-EA2D181FA36F}" srcOrd="2" destOrd="0" presId="urn:microsoft.com/office/officeart/2005/8/layout/chevron1"/>
    <dgm:cxn modelId="{02FD2122-7BEC-3C4F-9CF5-E3D81CA91E10}" type="presParOf" srcId="{5BC27222-D5B7-4001-B378-672CD2831C6D}" destId="{78107D6F-ADAF-44C9-A06D-0C2A27A02D45}" srcOrd="3" destOrd="0" presId="urn:microsoft.com/office/officeart/2005/8/layout/chevron1"/>
    <dgm:cxn modelId="{1B89818A-D9F1-9A4A-B9B1-86FA299E762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742615A1-0CAC-AF4D-AEAD-45D2102A64A3}" type="presOf" srcId="{6ACEBD2F-4C1C-4318-92F9-E152B0C47239}" destId="{B697E630-E4B9-480A-A512-EA2D181FA36F}" srcOrd="0" destOrd="0" presId="urn:microsoft.com/office/officeart/2005/8/layout/chevron1"/>
    <dgm:cxn modelId="{FA0FC2E3-9ADA-E942-88FE-EB1D945B5566}" type="presOf" srcId="{DEAF1474-FDE1-4E57-BA8E-3B161D00960B}" destId="{4426645C-2060-4A66-8235-4C850C7B59BB}" srcOrd="0" destOrd="0" presId="urn:microsoft.com/office/officeart/2005/8/layout/chevron1"/>
    <dgm:cxn modelId="{72CC52BC-F348-FC45-B195-946ABFC206EE}" type="presOf" srcId="{EA8F29CE-B22B-4BAB-98E2-35E8AEB0591E}" destId="{0F95664F-B9AE-464D-B50A-54329BAD8645}" srcOrd="0" destOrd="0" presId="urn:microsoft.com/office/officeart/2005/8/layout/chevron1"/>
    <dgm:cxn modelId="{8F884FDE-5E73-874D-A3D4-F82991CC4C2C}" type="presOf" srcId="{7C77095B-F2BA-47CB-BFEE-9B757B157448}" destId="{5BC27222-D5B7-4001-B378-672CD2831C6D}" srcOrd="0" destOrd="0" presId="urn:microsoft.com/office/officeart/2005/8/layout/chevron1"/>
    <dgm:cxn modelId="{F3A090FE-C87C-6C4D-B5B7-1BA2E123A11B}" type="presParOf" srcId="{5BC27222-D5B7-4001-B378-672CD2831C6D}" destId="{0F95664F-B9AE-464D-B50A-54329BAD8645}" srcOrd="0" destOrd="0" presId="urn:microsoft.com/office/officeart/2005/8/layout/chevron1"/>
    <dgm:cxn modelId="{BE9B27C2-A068-114B-8DC9-1277AA4A903B}" type="presParOf" srcId="{5BC27222-D5B7-4001-B378-672CD2831C6D}" destId="{22B9EA89-F65A-4CFF-B74F-78200A603F67}" srcOrd="1" destOrd="0" presId="urn:microsoft.com/office/officeart/2005/8/layout/chevron1"/>
    <dgm:cxn modelId="{690CB38F-9633-6044-9536-48AA2E30B191}" type="presParOf" srcId="{5BC27222-D5B7-4001-B378-672CD2831C6D}" destId="{B697E630-E4B9-480A-A512-EA2D181FA36F}" srcOrd="2" destOrd="0" presId="urn:microsoft.com/office/officeart/2005/8/layout/chevron1"/>
    <dgm:cxn modelId="{6EB3191D-D5F4-9143-9E18-5E0F87FF2891}" type="presParOf" srcId="{5BC27222-D5B7-4001-B378-672CD2831C6D}" destId="{78107D6F-ADAF-44C9-A06D-0C2A27A02D45}" srcOrd="3" destOrd="0" presId="urn:microsoft.com/office/officeart/2005/8/layout/chevron1"/>
    <dgm:cxn modelId="{4C523823-DA32-6E43-87DE-BCBCE99D10F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E91809DD-B959-CF4D-9E1C-ED95F3BFE71F}">
      <dgm:prSet phldrT="[Text]" custT="1"/>
      <dgm:spPr>
        <a:xfrm>
          <a:off x="1143311" y="2563195"/>
          <a:ext cx="6877064" cy="1084428"/>
        </a:xfr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โดยพิจารณาสายทางที่มีค่าดัชนีความขรุขระสากล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B092107-C428-7E44-AD14-9FBCA7D31907}" type="parTrans" cxnId="{39C9592C-0A74-8545-A6CF-3189E796BDB6}">
      <dgm:prSet/>
      <dgm:spPr/>
      <dgm:t>
        <a:bodyPr/>
        <a:lstStyle/>
        <a:p>
          <a:endParaRPr lang="en-US"/>
        </a:p>
      </dgm:t>
    </dgm:pt>
    <dgm:pt modelId="{80957CE2-3F11-1149-99A0-1656C9C7624A}" type="sibTrans" cxnId="{39C9592C-0A74-8545-A6CF-3189E796BDB6}">
      <dgm:prSet/>
      <dgm:spPr/>
      <dgm:t>
        <a:bodyPr/>
        <a:lstStyle/>
        <a:p>
          <a:endParaRPr lang="en-US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 custScaleY="1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 custScaleY="11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 custScaleY="104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E65FB-A726-5347-99C9-559A71A09B5C}" type="presOf" srcId="{B3992E07-079C-45DB-8CF0-D21B2DD2FD24}" destId="{117B2393-7AF6-43EC-9B5A-458CAC4B6355}" srcOrd="1" destOrd="0" presId="urn:microsoft.com/office/officeart/2005/8/layout/vProcess5"/>
    <dgm:cxn modelId="{4E5C3FAE-7A98-9548-B200-D6C2D9C50BE7}" type="presOf" srcId="{80957CE2-3F11-1149-99A0-1656C9C7624A}" destId="{94880CFC-A205-4114-B0D2-5E1D4A5A1914}" srcOrd="0" destOrd="0" presId="urn:microsoft.com/office/officeart/2005/8/layout/vProcess5"/>
    <dgm:cxn modelId="{E4170750-D584-6F47-B66E-3A4D8B5BD6A0}" type="presOf" srcId="{229115D7-A8C7-40B5-9A80-5D29C097B797}" destId="{0567DD11-F8D3-4BEE-9B0A-8F863A4DA410}" srcOrd="0" destOrd="0" presId="urn:microsoft.com/office/officeart/2005/8/layout/vProcess5"/>
    <dgm:cxn modelId="{C46B7E1C-38B1-D049-A0B2-5FE45686B14F}" type="presOf" srcId="{BE4E8202-80C8-46AA-A38C-94CDFE5D810C}" destId="{F5551F61-5EB8-4A0F-817E-F581A8170783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A2A4812-B7AE-A44A-9355-57B0898E67A3}" type="presOf" srcId="{229115D7-A8C7-40B5-9A80-5D29C097B797}" destId="{511B64E3-14C6-4473-8D37-19CA5AD44951}" srcOrd="1" destOrd="0" presId="urn:microsoft.com/office/officeart/2005/8/layout/vProcess5"/>
    <dgm:cxn modelId="{F8669783-607C-8B4C-9D9E-AE03B2DA4BFB}" type="presOf" srcId="{4D43E682-F073-4E56-969E-52EC623D7E46}" destId="{A147B7AA-5F90-4CB3-BC41-1E63DE972F2E}" srcOrd="0" destOrd="0" presId="urn:microsoft.com/office/officeart/2005/8/layout/vProcess5"/>
    <dgm:cxn modelId="{666265D7-6ED9-A848-B598-7BEF4EF8C33B}" type="presOf" srcId="{E91809DD-B959-CF4D-9E1C-ED95F3BFE71F}" destId="{D65B96B5-EF45-4873-808A-BFD1E1D48A5B}" srcOrd="1" destOrd="0" presId="urn:microsoft.com/office/officeart/2005/8/layout/vProcess5"/>
    <dgm:cxn modelId="{565988C3-E34E-774B-8D46-B9A8B224D859}" type="presOf" srcId="{71F0AB99-C914-4B67-8A01-D3EDAFBA6485}" destId="{A68FAD14-C760-4044-9FDD-00BD84AE6006}" srcOrd="1" destOrd="0" presId="urn:microsoft.com/office/officeart/2005/8/layout/vProcess5"/>
    <dgm:cxn modelId="{2CC5E889-BB69-E24E-AAD4-DD00B57F449B}" type="presOf" srcId="{E91809DD-B959-CF4D-9E1C-ED95F3BFE71F}" destId="{78C75002-BAFB-4ABC-B56E-7443AE341F8D}" srcOrd="0" destOrd="0" presId="urn:microsoft.com/office/officeart/2005/8/layout/vProcess5"/>
    <dgm:cxn modelId="{C8A9221E-14CF-EB42-BE8F-A23CCC341DE3}" type="presOf" srcId="{B3992E07-079C-45DB-8CF0-D21B2DD2FD24}" destId="{9FFC9F94-6685-4BE4-B2C4-F6B1F4440668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71AE4378-E37A-914E-90D6-BBFA1F802BDF}" type="presOf" srcId="{4D43E682-F073-4E56-969E-52EC623D7E46}" destId="{70A5C592-810B-4596-929C-AFB8C53BC1F4}" srcOrd="1" destOrd="0" presId="urn:microsoft.com/office/officeart/2005/8/layout/vProcess5"/>
    <dgm:cxn modelId="{871F7292-FC92-D14F-A7B8-C4C5A66CBD72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0C10B2D4-631B-1141-8265-94BC1100E72F}" type="presOf" srcId="{71F0AB99-C914-4B67-8A01-D3EDAFBA6485}" destId="{59CF3608-0101-47D8-A3DA-9174C5AEBEC9}" srcOrd="0" destOrd="0" presId="urn:microsoft.com/office/officeart/2005/8/layout/vProcess5"/>
    <dgm:cxn modelId="{61476C68-6D59-BE4B-946C-721999560CFB}" type="presOf" srcId="{3D388306-F5F8-4005-9364-A137BB629537}" destId="{ECBF5352-1DDA-4A8E-A678-A5A1863D5C29}" srcOrd="0" destOrd="0" presId="urn:microsoft.com/office/officeart/2005/8/layout/vProcess5"/>
    <dgm:cxn modelId="{F5C0380D-6836-504C-9B65-CBC36B409964}" type="presOf" srcId="{C5C39810-B0F0-46A3-863B-BF4993424AF5}" destId="{66B8E34C-91D2-453D-BB1E-09F480DF7937}" srcOrd="0" destOrd="0" presId="urn:microsoft.com/office/officeart/2005/8/layout/vProcess5"/>
    <dgm:cxn modelId="{39C9592C-0A74-8545-A6CF-3189E796BDB6}" srcId="{DC67BEBE-620D-4522-A4B0-E8910DA06AD6}" destId="{E91809DD-B959-CF4D-9E1C-ED95F3BFE71F}" srcOrd="3" destOrd="0" parTransId="{FB092107-C428-7E44-AD14-9FBCA7D31907}" sibTransId="{80957CE2-3F11-1149-99A0-1656C9C7624A}"/>
    <dgm:cxn modelId="{A94A3B53-898C-8347-9986-349A540C3B78}" type="presParOf" srcId="{C6F78C28-BF8E-4F26-9138-5843A993EB23}" destId="{667A1836-79A9-48F5-94CE-D92DCE407341}" srcOrd="0" destOrd="0" presId="urn:microsoft.com/office/officeart/2005/8/layout/vProcess5"/>
    <dgm:cxn modelId="{AF9F0A99-BC1D-E24C-821F-75FC2D748E98}" type="presParOf" srcId="{C6F78C28-BF8E-4F26-9138-5843A993EB23}" destId="{9FFC9F94-6685-4BE4-B2C4-F6B1F4440668}" srcOrd="1" destOrd="0" presId="urn:microsoft.com/office/officeart/2005/8/layout/vProcess5"/>
    <dgm:cxn modelId="{FCEF1277-9D96-9148-A7F7-3982343EB02B}" type="presParOf" srcId="{C6F78C28-BF8E-4F26-9138-5843A993EB23}" destId="{A147B7AA-5F90-4CB3-BC41-1E63DE972F2E}" srcOrd="2" destOrd="0" presId="urn:microsoft.com/office/officeart/2005/8/layout/vProcess5"/>
    <dgm:cxn modelId="{C9C67F10-8AEF-AE41-BEE9-AB796B88B7E6}" type="presParOf" srcId="{C6F78C28-BF8E-4F26-9138-5843A993EB23}" destId="{0567DD11-F8D3-4BEE-9B0A-8F863A4DA410}" srcOrd="3" destOrd="0" presId="urn:microsoft.com/office/officeart/2005/8/layout/vProcess5"/>
    <dgm:cxn modelId="{93086BEE-EB46-D443-A518-DC61DCDDE3F3}" type="presParOf" srcId="{C6F78C28-BF8E-4F26-9138-5843A993EB23}" destId="{78C75002-BAFB-4ABC-B56E-7443AE341F8D}" srcOrd="4" destOrd="0" presId="urn:microsoft.com/office/officeart/2005/8/layout/vProcess5"/>
    <dgm:cxn modelId="{8B2ED0F3-1AD7-1246-BFEA-E1C9C2A7EFDB}" type="presParOf" srcId="{C6F78C28-BF8E-4F26-9138-5843A993EB23}" destId="{59CF3608-0101-47D8-A3DA-9174C5AEBEC9}" srcOrd="5" destOrd="0" presId="urn:microsoft.com/office/officeart/2005/8/layout/vProcess5"/>
    <dgm:cxn modelId="{3A13CDE0-B100-B04B-84DC-C207A615AEC4}" type="presParOf" srcId="{C6F78C28-BF8E-4F26-9138-5843A993EB23}" destId="{66B8E34C-91D2-453D-BB1E-09F480DF7937}" srcOrd="6" destOrd="0" presId="urn:microsoft.com/office/officeart/2005/8/layout/vProcess5"/>
    <dgm:cxn modelId="{534CD55F-5026-8B42-ADD1-60063A5ECF3A}" type="presParOf" srcId="{C6F78C28-BF8E-4F26-9138-5843A993EB23}" destId="{ECBF5352-1DDA-4A8E-A678-A5A1863D5C29}" srcOrd="7" destOrd="0" presId="urn:microsoft.com/office/officeart/2005/8/layout/vProcess5"/>
    <dgm:cxn modelId="{6BE6E607-25CC-2D41-BB9D-F70CD779E3C2}" type="presParOf" srcId="{C6F78C28-BF8E-4F26-9138-5843A993EB23}" destId="{F5551F61-5EB8-4A0F-817E-F581A8170783}" srcOrd="8" destOrd="0" presId="urn:microsoft.com/office/officeart/2005/8/layout/vProcess5"/>
    <dgm:cxn modelId="{0C6F875E-665F-A149-9C15-0B4A05050D8B}" type="presParOf" srcId="{C6F78C28-BF8E-4F26-9138-5843A993EB23}" destId="{94880CFC-A205-4114-B0D2-5E1D4A5A1914}" srcOrd="9" destOrd="0" presId="urn:microsoft.com/office/officeart/2005/8/layout/vProcess5"/>
    <dgm:cxn modelId="{75DF622D-C691-3C4E-A180-F5E04FA28682}" type="presParOf" srcId="{C6F78C28-BF8E-4F26-9138-5843A993EB23}" destId="{117B2393-7AF6-43EC-9B5A-458CAC4B6355}" srcOrd="10" destOrd="0" presId="urn:microsoft.com/office/officeart/2005/8/layout/vProcess5"/>
    <dgm:cxn modelId="{CF391005-25B1-004D-80C4-9478DCE97156}" type="presParOf" srcId="{C6F78C28-BF8E-4F26-9138-5843A993EB23}" destId="{70A5C592-810B-4596-929C-AFB8C53BC1F4}" srcOrd="11" destOrd="0" presId="urn:microsoft.com/office/officeart/2005/8/layout/vProcess5"/>
    <dgm:cxn modelId="{FC2D42B4-AE96-7945-875D-9C349BB5EF5C}" type="presParOf" srcId="{C6F78C28-BF8E-4F26-9138-5843A993EB23}" destId="{511B64E3-14C6-4473-8D37-19CA5AD44951}" srcOrd="12" destOrd="0" presId="urn:microsoft.com/office/officeart/2005/8/layout/vProcess5"/>
    <dgm:cxn modelId="{655C5CC5-85A2-D84B-9770-4C5B464E9D3F}" type="presParOf" srcId="{C6F78C28-BF8E-4F26-9138-5843A993EB23}" destId="{D65B96B5-EF45-4873-808A-BFD1E1D48A5B}" srcOrd="13" destOrd="0" presId="urn:microsoft.com/office/officeart/2005/8/layout/vProcess5"/>
    <dgm:cxn modelId="{95B986F4-57EB-9343-A867-278A3A33074E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 custLinFactNeighborX="-106" custLinFactNeighborY="-1090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 custLinFactNeighborX="-5131" custLinFactNeighborY="-202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83BDE-D8B7-40F6-BD0C-359AB8B27A55}" type="doc">
      <dgm:prSet loTypeId="urn:microsoft.com/office/officeart/2008/layout/VerticalCurvedList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8AD16FF-AA3F-43B3-80B3-E52CC8699E57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ช่วยในการวิเคราะห์ หาแผนการซ่อมบำรุงรักษาทางที่เหมาะสมต่อสภาพความเสียหายและลักษณะการใช้งานสายทาง 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820708-E4C2-469C-9485-45EFD86C7858}" type="par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4DDA4-663E-49EE-9DFD-0B5D391DBF30}" type="sib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8D6DF0-4FBF-4EAD-9828-3E254D13648B}">
      <dgm:prSet phldrT="[Text]" custT="1"/>
      <dgm:spPr/>
      <dgm:t>
        <a:bodyPr/>
        <a:lstStyle/>
        <a:p>
          <a:pPr algn="ctr"/>
          <a:r>
            <a:rPr lang="th-TH" sz="24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ช่วยคำนวณงบประมาณที่ใช้ในแผนการซ่อมบำรุง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FBCEA7-0682-4B21-AC0B-36AAFAE51361}" type="par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48186E-76A8-4C57-AFD2-EE3C02877E64}" type="sib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6448BA-DE12-4D1C-93B4-87FB5425488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ช่วยวางแผนการซ่อมบำรุงรักษาทางทั้งระยะสั้น และระยะยาว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7E6ED7-186F-4D4B-A967-4AFA2D9B5EA9}" type="par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96BB00-06C2-4889-92D7-EBA7485555F9}" type="sib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20116A-96F4-4D95-82A8-C6A3243CE0A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สามารถคำนวณความต้องการงบประมาณ </a:t>
          </a:r>
        </a:p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ตามนโยบายของกรมทางหลวง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1B5146-F981-4EA2-9F90-DA350A05EA5B}" type="parTrans" cxnId="{F68CC8C3-B7B9-4F3B-A5CE-7E4A6D82B5E9}">
      <dgm:prSet/>
      <dgm:spPr/>
      <dgm:t>
        <a:bodyPr/>
        <a:lstStyle/>
        <a:p>
          <a:endParaRPr lang="en-US"/>
        </a:p>
      </dgm:t>
    </dgm:pt>
    <dgm:pt modelId="{E1F03CA9-56B0-4221-BE67-DE14CA358C7F}" type="sibTrans" cxnId="{F68CC8C3-B7B9-4F3B-A5CE-7E4A6D82B5E9}">
      <dgm:prSet/>
      <dgm:spPr/>
      <dgm:t>
        <a:bodyPr/>
        <a:lstStyle/>
        <a:p>
          <a:endParaRPr lang="en-US"/>
        </a:p>
      </dgm:t>
    </dgm:pt>
    <dgm:pt modelId="{EE8CC42F-1C0E-4BC1-BD3C-25A46DFDD43A}" type="pres">
      <dgm:prSet presAssocID="{80983BDE-D8B7-40F6-BD0C-359AB8B27A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503477-6F1C-4FBF-AE3F-151CEDF363E9}" type="pres">
      <dgm:prSet presAssocID="{80983BDE-D8B7-40F6-BD0C-359AB8B27A55}" presName="Name1" presStyleCnt="0"/>
      <dgm:spPr/>
    </dgm:pt>
    <dgm:pt modelId="{E2909ED4-E5CE-4133-8A9F-D58A75E90730}" type="pres">
      <dgm:prSet presAssocID="{80983BDE-D8B7-40F6-BD0C-359AB8B27A55}" presName="cycle" presStyleCnt="0"/>
      <dgm:spPr/>
    </dgm:pt>
    <dgm:pt modelId="{0FEF18EC-9EA9-48C4-AFE8-8FAD61C55EB6}" type="pres">
      <dgm:prSet presAssocID="{80983BDE-D8B7-40F6-BD0C-359AB8B27A55}" presName="srcNode" presStyleLbl="node1" presStyleIdx="0" presStyleCnt="4"/>
      <dgm:spPr/>
    </dgm:pt>
    <dgm:pt modelId="{CAA28A9A-2F8A-47A0-877D-1DB7DA2DE4B7}" type="pres">
      <dgm:prSet presAssocID="{80983BDE-D8B7-40F6-BD0C-359AB8B27A55}" presName="conn" presStyleLbl="parChTrans1D2" presStyleIdx="0" presStyleCnt="1"/>
      <dgm:spPr/>
      <dgm:t>
        <a:bodyPr/>
        <a:lstStyle/>
        <a:p>
          <a:endParaRPr lang="en-US"/>
        </a:p>
      </dgm:t>
    </dgm:pt>
    <dgm:pt modelId="{2D5A2BA5-CF33-4C0D-9D44-CA3F55C65306}" type="pres">
      <dgm:prSet presAssocID="{80983BDE-D8B7-40F6-BD0C-359AB8B27A55}" presName="extraNode" presStyleLbl="node1" presStyleIdx="0" presStyleCnt="4"/>
      <dgm:spPr/>
    </dgm:pt>
    <dgm:pt modelId="{49EC73C3-90CE-4751-935B-4C95F66C3A44}" type="pres">
      <dgm:prSet presAssocID="{80983BDE-D8B7-40F6-BD0C-359AB8B27A55}" presName="dstNode" presStyleLbl="node1" presStyleIdx="0" presStyleCnt="4"/>
      <dgm:spPr/>
    </dgm:pt>
    <dgm:pt modelId="{2FFE4B05-BEEB-40DE-8F3F-924673388D48}" type="pres">
      <dgm:prSet presAssocID="{E8AD16FF-AA3F-43B3-80B3-E52CC8699E57}" presName="text_1" presStyleLbl="node1" presStyleIdx="0" presStyleCnt="4" custLinFactNeighborX="202" custLinFactNeighborY="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B9352-E62E-4D89-A129-4B9E906250F2}" type="pres">
      <dgm:prSet presAssocID="{E8AD16FF-AA3F-43B3-80B3-E52CC8699E57}" presName="accent_1" presStyleCnt="0"/>
      <dgm:spPr/>
    </dgm:pt>
    <dgm:pt modelId="{B278A888-C044-425D-97AF-FD5C6080F9CD}" type="pres">
      <dgm:prSet presAssocID="{E8AD16FF-AA3F-43B3-80B3-E52CC8699E57}" presName="accentRepeatNode" presStyleLbl="solidFgAcc1" presStyleIdx="0" presStyleCnt="4"/>
      <dgm:spPr/>
    </dgm:pt>
    <dgm:pt modelId="{BA98622D-F425-4213-998A-CCF5F2615D20}" type="pres">
      <dgm:prSet presAssocID="{FD8D6DF0-4FBF-4EAD-9828-3E254D1364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14E1-F8BE-4266-A6ED-F7644ABCFB80}" type="pres">
      <dgm:prSet presAssocID="{FD8D6DF0-4FBF-4EAD-9828-3E254D13648B}" presName="accent_2" presStyleCnt="0"/>
      <dgm:spPr/>
    </dgm:pt>
    <dgm:pt modelId="{48623038-D767-4C1F-BE08-93189C2D00A8}" type="pres">
      <dgm:prSet presAssocID="{FD8D6DF0-4FBF-4EAD-9828-3E254D13648B}" presName="accentRepeatNode" presStyleLbl="solidFgAcc1" presStyleIdx="1" presStyleCnt="4"/>
      <dgm:spPr/>
    </dgm:pt>
    <dgm:pt modelId="{C7010A91-0502-4BA0-9344-9BA944A2DD76}" type="pres">
      <dgm:prSet presAssocID="{D56448BA-DE12-4D1C-93B4-87FB542548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E777E-51E6-4981-A79B-C873649F4A9F}" type="pres">
      <dgm:prSet presAssocID="{D56448BA-DE12-4D1C-93B4-87FB54254880}" presName="accent_3" presStyleCnt="0"/>
      <dgm:spPr/>
    </dgm:pt>
    <dgm:pt modelId="{D1A02EFF-C99E-4ED9-816D-CAACC2249508}" type="pres">
      <dgm:prSet presAssocID="{D56448BA-DE12-4D1C-93B4-87FB54254880}" presName="accentRepeatNode" presStyleLbl="solidFgAcc1" presStyleIdx="2" presStyleCnt="4"/>
      <dgm:spPr/>
    </dgm:pt>
    <dgm:pt modelId="{B3E027C7-BA3F-4C55-8DDD-B4EFEFFBCF02}" type="pres">
      <dgm:prSet presAssocID="{3320116A-96F4-4D95-82A8-C6A3243CE0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EB671-226A-4CE8-8822-5B671A65D8AF}" type="pres">
      <dgm:prSet presAssocID="{3320116A-96F4-4D95-82A8-C6A3243CE0A0}" presName="accent_4" presStyleCnt="0"/>
      <dgm:spPr/>
    </dgm:pt>
    <dgm:pt modelId="{931EEFB6-7EF4-4D8E-947E-9CA2445CB845}" type="pres">
      <dgm:prSet presAssocID="{3320116A-96F4-4D95-82A8-C6A3243CE0A0}" presName="accentRepeatNode" presStyleLbl="solidFgAcc1" presStyleIdx="3" presStyleCnt="4"/>
      <dgm:spPr/>
    </dgm:pt>
  </dgm:ptLst>
  <dgm:cxnLst>
    <dgm:cxn modelId="{E0AB462F-A156-44DE-97C6-0CFFF1017CDF}" srcId="{80983BDE-D8B7-40F6-BD0C-359AB8B27A55}" destId="{E8AD16FF-AA3F-43B3-80B3-E52CC8699E57}" srcOrd="0" destOrd="0" parTransId="{95820708-E4C2-469C-9485-45EFD86C7858}" sibTransId="{05C4DDA4-663E-49EE-9DFD-0B5D391DBF30}"/>
    <dgm:cxn modelId="{F267F688-E6FE-4FF3-8F3E-C0397BAD0890}" type="presOf" srcId="{3320116A-96F4-4D95-82A8-C6A3243CE0A0}" destId="{B3E027C7-BA3F-4C55-8DDD-B4EFEFFBCF02}" srcOrd="0" destOrd="0" presId="urn:microsoft.com/office/officeart/2008/layout/VerticalCurvedList"/>
    <dgm:cxn modelId="{3257A791-26C1-4D61-95EF-3816DFF0AB27}" type="presOf" srcId="{FD8D6DF0-4FBF-4EAD-9828-3E254D13648B}" destId="{BA98622D-F425-4213-998A-CCF5F2615D20}" srcOrd="0" destOrd="0" presId="urn:microsoft.com/office/officeart/2008/layout/VerticalCurvedList"/>
    <dgm:cxn modelId="{F66B9F1A-DA01-4D47-A9E4-7A7D992FFCF5}" type="presOf" srcId="{E8AD16FF-AA3F-43B3-80B3-E52CC8699E57}" destId="{2FFE4B05-BEEB-40DE-8F3F-924673388D48}" srcOrd="0" destOrd="0" presId="urn:microsoft.com/office/officeart/2008/layout/VerticalCurvedList"/>
    <dgm:cxn modelId="{F68CC8C3-B7B9-4F3B-A5CE-7E4A6D82B5E9}" srcId="{80983BDE-D8B7-40F6-BD0C-359AB8B27A55}" destId="{3320116A-96F4-4D95-82A8-C6A3243CE0A0}" srcOrd="3" destOrd="0" parTransId="{261B5146-F981-4EA2-9F90-DA350A05EA5B}" sibTransId="{E1F03CA9-56B0-4221-BE67-DE14CA358C7F}"/>
    <dgm:cxn modelId="{E3A51310-8DCD-49DE-848B-674A94E15B82}" type="presOf" srcId="{80983BDE-D8B7-40F6-BD0C-359AB8B27A55}" destId="{EE8CC42F-1C0E-4BC1-BD3C-25A46DFDD43A}" srcOrd="0" destOrd="0" presId="urn:microsoft.com/office/officeart/2008/layout/VerticalCurvedList"/>
    <dgm:cxn modelId="{EAD3113B-A70C-4B72-97BA-9FAFA0A4B349}" type="presOf" srcId="{05C4DDA4-663E-49EE-9DFD-0B5D391DBF30}" destId="{CAA28A9A-2F8A-47A0-877D-1DB7DA2DE4B7}" srcOrd="0" destOrd="0" presId="urn:microsoft.com/office/officeart/2008/layout/VerticalCurvedList"/>
    <dgm:cxn modelId="{597B5119-2083-4F08-B239-E542EF52FDA9}" srcId="{80983BDE-D8B7-40F6-BD0C-359AB8B27A55}" destId="{FD8D6DF0-4FBF-4EAD-9828-3E254D13648B}" srcOrd="1" destOrd="0" parTransId="{27FBCEA7-0682-4B21-AC0B-36AAFAE51361}" sibTransId="{8248186E-76A8-4C57-AFD2-EE3C02877E64}"/>
    <dgm:cxn modelId="{6B3E5249-546C-43B9-8B14-7B0009B0EFFE}" type="presOf" srcId="{D56448BA-DE12-4D1C-93B4-87FB54254880}" destId="{C7010A91-0502-4BA0-9344-9BA944A2DD76}" srcOrd="0" destOrd="0" presId="urn:microsoft.com/office/officeart/2008/layout/VerticalCurvedList"/>
    <dgm:cxn modelId="{693B9E8C-5C99-4A1B-A2BB-92EF4FD8EB7C}" srcId="{80983BDE-D8B7-40F6-BD0C-359AB8B27A55}" destId="{D56448BA-DE12-4D1C-93B4-87FB54254880}" srcOrd="2" destOrd="0" parTransId="{B27E6ED7-186F-4D4B-A967-4AFA2D9B5EA9}" sibTransId="{1096BB00-06C2-4889-92D7-EBA7485555F9}"/>
    <dgm:cxn modelId="{64931BF9-6FCF-4F3C-A7A0-A4B5D23C6FB9}" type="presParOf" srcId="{EE8CC42F-1C0E-4BC1-BD3C-25A46DFDD43A}" destId="{51503477-6F1C-4FBF-AE3F-151CEDF363E9}" srcOrd="0" destOrd="0" presId="urn:microsoft.com/office/officeart/2008/layout/VerticalCurvedList"/>
    <dgm:cxn modelId="{1798831B-490E-4199-923A-F2883464D89E}" type="presParOf" srcId="{51503477-6F1C-4FBF-AE3F-151CEDF363E9}" destId="{E2909ED4-E5CE-4133-8A9F-D58A75E90730}" srcOrd="0" destOrd="0" presId="urn:microsoft.com/office/officeart/2008/layout/VerticalCurvedList"/>
    <dgm:cxn modelId="{A0AAA005-BA2A-4C4B-BBEC-0DCEEC62E7CC}" type="presParOf" srcId="{E2909ED4-E5CE-4133-8A9F-D58A75E90730}" destId="{0FEF18EC-9EA9-48C4-AFE8-8FAD61C55EB6}" srcOrd="0" destOrd="0" presId="urn:microsoft.com/office/officeart/2008/layout/VerticalCurvedList"/>
    <dgm:cxn modelId="{07F49C40-6B5A-46B9-A96F-73F037F1A0D0}" type="presParOf" srcId="{E2909ED4-E5CE-4133-8A9F-D58A75E90730}" destId="{CAA28A9A-2F8A-47A0-877D-1DB7DA2DE4B7}" srcOrd="1" destOrd="0" presId="urn:microsoft.com/office/officeart/2008/layout/VerticalCurvedList"/>
    <dgm:cxn modelId="{2F2B0820-68E0-4BE9-8F12-39C2D47AEF10}" type="presParOf" srcId="{E2909ED4-E5CE-4133-8A9F-D58A75E90730}" destId="{2D5A2BA5-CF33-4C0D-9D44-CA3F55C65306}" srcOrd="2" destOrd="0" presId="urn:microsoft.com/office/officeart/2008/layout/VerticalCurvedList"/>
    <dgm:cxn modelId="{94223563-FA29-4932-BF77-6ACD1A6A98A6}" type="presParOf" srcId="{E2909ED4-E5CE-4133-8A9F-D58A75E90730}" destId="{49EC73C3-90CE-4751-935B-4C95F66C3A44}" srcOrd="3" destOrd="0" presId="urn:microsoft.com/office/officeart/2008/layout/VerticalCurvedList"/>
    <dgm:cxn modelId="{8E8E88E0-E451-4D2D-97FE-A5A6679AF055}" type="presParOf" srcId="{51503477-6F1C-4FBF-AE3F-151CEDF363E9}" destId="{2FFE4B05-BEEB-40DE-8F3F-924673388D48}" srcOrd="1" destOrd="0" presId="urn:microsoft.com/office/officeart/2008/layout/VerticalCurvedList"/>
    <dgm:cxn modelId="{31C56B2E-6F05-476C-842D-8A966B550032}" type="presParOf" srcId="{51503477-6F1C-4FBF-AE3F-151CEDF363E9}" destId="{B69B9352-E62E-4D89-A129-4B9E906250F2}" srcOrd="2" destOrd="0" presId="urn:microsoft.com/office/officeart/2008/layout/VerticalCurvedList"/>
    <dgm:cxn modelId="{ACEFF900-BC9C-487D-8160-0D9B14AD99DE}" type="presParOf" srcId="{B69B9352-E62E-4D89-A129-4B9E906250F2}" destId="{B278A888-C044-425D-97AF-FD5C6080F9CD}" srcOrd="0" destOrd="0" presId="urn:microsoft.com/office/officeart/2008/layout/VerticalCurvedList"/>
    <dgm:cxn modelId="{9BDF4804-38E1-44B8-8F90-9507054B1C4F}" type="presParOf" srcId="{51503477-6F1C-4FBF-AE3F-151CEDF363E9}" destId="{BA98622D-F425-4213-998A-CCF5F2615D20}" srcOrd="3" destOrd="0" presId="urn:microsoft.com/office/officeart/2008/layout/VerticalCurvedList"/>
    <dgm:cxn modelId="{12184581-8237-4C5C-BBD3-C0DDB9920A8C}" type="presParOf" srcId="{51503477-6F1C-4FBF-AE3F-151CEDF363E9}" destId="{0FB814E1-F8BE-4266-A6ED-F7644ABCFB80}" srcOrd="4" destOrd="0" presId="urn:microsoft.com/office/officeart/2008/layout/VerticalCurvedList"/>
    <dgm:cxn modelId="{01BD495E-7EB8-4950-AC83-556110190A09}" type="presParOf" srcId="{0FB814E1-F8BE-4266-A6ED-F7644ABCFB80}" destId="{48623038-D767-4C1F-BE08-93189C2D00A8}" srcOrd="0" destOrd="0" presId="urn:microsoft.com/office/officeart/2008/layout/VerticalCurvedList"/>
    <dgm:cxn modelId="{6F7A9CD8-2B36-4F24-A9F7-E31DCBF0B5BC}" type="presParOf" srcId="{51503477-6F1C-4FBF-AE3F-151CEDF363E9}" destId="{C7010A91-0502-4BA0-9344-9BA944A2DD76}" srcOrd="5" destOrd="0" presId="urn:microsoft.com/office/officeart/2008/layout/VerticalCurvedList"/>
    <dgm:cxn modelId="{AD301E01-EB4A-41AD-BF8C-D77C9C085954}" type="presParOf" srcId="{51503477-6F1C-4FBF-AE3F-151CEDF363E9}" destId="{C16E777E-51E6-4981-A79B-C873649F4A9F}" srcOrd="6" destOrd="0" presId="urn:microsoft.com/office/officeart/2008/layout/VerticalCurvedList"/>
    <dgm:cxn modelId="{B0F96DC5-949F-40CB-BB0C-E2633DE453A3}" type="presParOf" srcId="{C16E777E-51E6-4981-A79B-C873649F4A9F}" destId="{D1A02EFF-C99E-4ED9-816D-CAACC2249508}" srcOrd="0" destOrd="0" presId="urn:microsoft.com/office/officeart/2008/layout/VerticalCurvedList"/>
    <dgm:cxn modelId="{BFD0578C-D253-4641-953F-6C57C942E275}" type="presParOf" srcId="{51503477-6F1C-4FBF-AE3F-151CEDF363E9}" destId="{B3E027C7-BA3F-4C55-8DDD-B4EFEFFBCF02}" srcOrd="7" destOrd="0" presId="urn:microsoft.com/office/officeart/2008/layout/VerticalCurvedList"/>
    <dgm:cxn modelId="{E2475C88-BF8B-4C56-B3B2-5BE9D0C2822D}" type="presParOf" srcId="{51503477-6F1C-4FBF-AE3F-151CEDF363E9}" destId="{DF2EB671-226A-4CE8-8822-5B671A65D8AF}" srcOrd="8" destOrd="0" presId="urn:microsoft.com/office/officeart/2008/layout/VerticalCurvedList"/>
    <dgm:cxn modelId="{B7504723-669C-4A69-9E19-6615DF0C23F2}" type="presParOf" srcId="{DF2EB671-226A-4CE8-8822-5B671A65D8AF}" destId="{931EEFB6-7EF4-4D8E-947E-9CA2445CB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3DD1D09-34E0-4F40-94E8-D4CCDBC2076A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accent0_2" csCatId="mainScheme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  <a:endParaRPr lang="th-TH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BE2FA46-20F4-EE43-8695-534AE13EEF7B}" type="presOf" srcId="{6ACEBD2F-4C1C-4318-92F9-E152B0C47239}" destId="{B697E630-E4B9-480A-A512-EA2D181FA36F}" srcOrd="0" destOrd="0" presId="urn:microsoft.com/office/officeart/2005/8/layout/chevron1"/>
    <dgm:cxn modelId="{9D28C4B6-807E-C84B-BC97-94A4D7DD93F0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2BE4765-4F4C-8E4D-B4A0-D5BDC6D27B72}" type="presOf" srcId="{DEAF1474-FDE1-4E57-BA8E-3B161D00960B}" destId="{4426645C-2060-4A66-8235-4C850C7B59BB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86C39F29-CB2E-6D49-820C-36A2B31BB7BC}" type="presOf" srcId="{EA8F29CE-B22B-4BAB-98E2-35E8AEB0591E}" destId="{0F95664F-B9AE-464D-B50A-54329BAD8645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0E29FB8-9349-E044-B471-B88AD3E88B58}" type="presParOf" srcId="{5BC27222-D5B7-4001-B378-672CD2831C6D}" destId="{0F95664F-B9AE-464D-B50A-54329BAD8645}" srcOrd="0" destOrd="0" presId="urn:microsoft.com/office/officeart/2005/8/layout/chevron1"/>
    <dgm:cxn modelId="{110B1CE9-CA02-A54C-9A2C-E78020BA7004}" type="presParOf" srcId="{5BC27222-D5B7-4001-B378-672CD2831C6D}" destId="{22B9EA89-F65A-4CFF-B74F-78200A603F67}" srcOrd="1" destOrd="0" presId="urn:microsoft.com/office/officeart/2005/8/layout/chevron1"/>
    <dgm:cxn modelId="{ACF67FD2-C3CE-7644-A3CE-CE0980756316}" type="presParOf" srcId="{5BC27222-D5B7-4001-B378-672CD2831C6D}" destId="{B697E630-E4B9-480A-A512-EA2D181FA36F}" srcOrd="2" destOrd="0" presId="urn:microsoft.com/office/officeart/2005/8/layout/chevron1"/>
    <dgm:cxn modelId="{C16D18CD-55E6-2E45-B914-B939381572DF}" type="presParOf" srcId="{5BC27222-D5B7-4001-B378-672CD2831C6D}" destId="{78107D6F-ADAF-44C9-A06D-0C2A27A02D45}" srcOrd="3" destOrd="0" presId="urn:microsoft.com/office/officeart/2005/8/layout/chevron1"/>
    <dgm:cxn modelId="{CC650DAB-EFA1-7C4B-B3E4-C8A21F63DDA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862C57-436D-B54D-A301-480B4AAC997B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4FCE68F-AB55-1440-948D-C48FA0678BE6}" type="presOf" srcId="{EA8F29CE-B22B-4BAB-98E2-35E8AEB0591E}" destId="{0F95664F-B9AE-464D-B50A-54329BAD8645}" srcOrd="0" destOrd="0" presId="urn:microsoft.com/office/officeart/2005/8/layout/chevron1"/>
    <dgm:cxn modelId="{77FF2C48-E1CF-394D-84C3-E472033C0440}" type="presOf" srcId="{6ACEBD2F-4C1C-4318-92F9-E152B0C47239}" destId="{B697E630-E4B9-480A-A512-EA2D181FA36F}" srcOrd="0" destOrd="0" presId="urn:microsoft.com/office/officeart/2005/8/layout/chevron1"/>
    <dgm:cxn modelId="{7F10062D-7A39-194E-8FF7-329EF505CAB6}" type="presOf" srcId="{7C77095B-F2BA-47CB-BFEE-9B757B157448}" destId="{5BC27222-D5B7-4001-B378-672CD2831C6D}" srcOrd="0" destOrd="0" presId="urn:microsoft.com/office/officeart/2005/8/layout/chevron1"/>
    <dgm:cxn modelId="{80C48B88-217D-E245-96F4-9A487D3EA721}" type="presParOf" srcId="{5BC27222-D5B7-4001-B378-672CD2831C6D}" destId="{0F95664F-B9AE-464D-B50A-54329BAD8645}" srcOrd="0" destOrd="0" presId="urn:microsoft.com/office/officeart/2005/8/layout/chevron1"/>
    <dgm:cxn modelId="{28400B91-CB75-134C-8567-A96187A2A083}" type="presParOf" srcId="{5BC27222-D5B7-4001-B378-672CD2831C6D}" destId="{22B9EA89-F65A-4CFF-B74F-78200A603F67}" srcOrd="1" destOrd="0" presId="urn:microsoft.com/office/officeart/2005/8/layout/chevron1"/>
    <dgm:cxn modelId="{F7F007D3-591A-C04E-BD3B-303E5FC749B3}" type="presParOf" srcId="{5BC27222-D5B7-4001-B378-672CD2831C6D}" destId="{B697E630-E4B9-480A-A512-EA2D181FA36F}" srcOrd="2" destOrd="0" presId="urn:microsoft.com/office/officeart/2005/8/layout/chevron1"/>
    <dgm:cxn modelId="{51176A9A-3891-9F48-8972-FCC65BFA885C}" type="presParOf" srcId="{5BC27222-D5B7-4001-B378-672CD2831C6D}" destId="{78107D6F-ADAF-44C9-A06D-0C2A27A02D45}" srcOrd="3" destOrd="0" presId="urn:microsoft.com/office/officeart/2005/8/layout/chevron1"/>
    <dgm:cxn modelId="{D016482D-D775-824D-8500-CEC85DC1DC1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21C34BA-5569-074E-ACF3-352B132BEC16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E7F49732-8FF5-AF49-A3B4-E68F643B961D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91B959E-987E-F24F-AF69-9CE540D6EC25}" type="presOf" srcId="{EA8F29CE-B22B-4BAB-98E2-35E8AEB0591E}" destId="{0F95664F-B9AE-464D-B50A-54329BAD8645}" srcOrd="0" destOrd="0" presId="urn:microsoft.com/office/officeart/2005/8/layout/chevron1"/>
    <dgm:cxn modelId="{B10D59AE-EC93-C14D-BC13-89886E7603F4}" type="presOf" srcId="{6ACEBD2F-4C1C-4318-92F9-E152B0C47239}" destId="{B697E630-E4B9-480A-A512-EA2D181FA36F}" srcOrd="0" destOrd="0" presId="urn:microsoft.com/office/officeart/2005/8/layout/chevron1"/>
    <dgm:cxn modelId="{1467C979-1CB6-F64D-AC11-7FDF038E50BD}" type="presParOf" srcId="{5BC27222-D5B7-4001-B378-672CD2831C6D}" destId="{0F95664F-B9AE-464D-B50A-54329BAD8645}" srcOrd="0" destOrd="0" presId="urn:microsoft.com/office/officeart/2005/8/layout/chevron1"/>
    <dgm:cxn modelId="{C3AEC50B-9061-CF49-8BD8-1302B34BABAD}" type="presParOf" srcId="{5BC27222-D5B7-4001-B378-672CD2831C6D}" destId="{22B9EA89-F65A-4CFF-B74F-78200A603F67}" srcOrd="1" destOrd="0" presId="urn:microsoft.com/office/officeart/2005/8/layout/chevron1"/>
    <dgm:cxn modelId="{80E6E085-B0FE-7043-9624-11BEB426998F}" type="presParOf" srcId="{5BC27222-D5B7-4001-B378-672CD2831C6D}" destId="{B697E630-E4B9-480A-A512-EA2D181FA36F}" srcOrd="2" destOrd="0" presId="urn:microsoft.com/office/officeart/2005/8/layout/chevron1"/>
    <dgm:cxn modelId="{C9D18DB7-3685-7145-9458-9BB703DB3CF6}" type="presParOf" srcId="{5BC27222-D5B7-4001-B378-672CD2831C6D}" destId="{78107D6F-ADAF-44C9-A06D-0C2A27A02D45}" srcOrd="3" destOrd="0" presId="urn:microsoft.com/office/officeart/2005/8/layout/chevron1"/>
    <dgm:cxn modelId="{4F7C0F71-CFF3-1A44-A2D3-A1D787DCEA98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BF950-B956-C240-84D7-A0834A1171A6}" type="doc">
      <dgm:prSet loTypeId="urn:microsoft.com/office/officeart/2005/8/layout/vList3" loCatId="" qsTypeId="urn:microsoft.com/office/officeart/2005/8/quickstyle/simple4" qsCatId="simple" csTypeId="urn:microsoft.com/office/officeart/2005/8/colors/accent0_1" csCatId="mainScheme" phldr="1"/>
      <dgm:spPr/>
    </dgm:pt>
    <dgm:pt modelId="{C0A2B477-2273-1949-BCB0-886191968E25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dirty="0"/>
        </a:p>
      </dgm:t>
    </dgm:pt>
    <dgm:pt modelId="{B74651FC-7336-2D4D-8AA3-E1F110E96BFC}" type="parTrans" cxnId="{2D7E7DF4-53FA-3844-A8FC-EEAE363CD0F1}">
      <dgm:prSet/>
      <dgm:spPr/>
      <dgm:t>
        <a:bodyPr/>
        <a:lstStyle/>
        <a:p>
          <a:endParaRPr lang="en-US"/>
        </a:p>
      </dgm:t>
    </dgm:pt>
    <dgm:pt modelId="{0D2D388F-92A8-EF40-97A5-7FA18BC22EB1}" type="sibTrans" cxnId="{2D7E7DF4-53FA-3844-A8FC-EEAE363CD0F1}">
      <dgm:prSet/>
      <dgm:spPr/>
      <dgm:t>
        <a:bodyPr/>
        <a:lstStyle/>
        <a:p>
          <a:endParaRPr lang="en-US"/>
        </a:p>
      </dgm:t>
    </dgm:pt>
    <dgm:pt modelId="{44266DB5-1E75-404D-9EE9-B00B8954389D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dirty="0"/>
        </a:p>
      </dgm:t>
    </dgm:pt>
    <dgm:pt modelId="{88E98555-45DA-5A42-8332-DFA51C9EDB37}" type="parTrans" cxnId="{EAC71B4E-24D4-B646-BE2A-181EDA3E8871}">
      <dgm:prSet/>
      <dgm:spPr/>
      <dgm:t>
        <a:bodyPr/>
        <a:lstStyle/>
        <a:p>
          <a:endParaRPr lang="en-US"/>
        </a:p>
      </dgm:t>
    </dgm:pt>
    <dgm:pt modelId="{7249EE7E-1354-CD43-9CB5-ED3519E58CA4}" type="sibTrans" cxnId="{EAC71B4E-24D4-B646-BE2A-181EDA3E8871}">
      <dgm:prSet/>
      <dgm:spPr/>
      <dgm:t>
        <a:bodyPr/>
        <a:lstStyle/>
        <a:p>
          <a:endParaRPr lang="en-US"/>
        </a:p>
      </dgm:t>
    </dgm:pt>
    <dgm:pt modelId="{B86DC604-6697-FF4A-A14C-F245B69EAAD3}">
      <dgm:prSet phldrT="[Text]" custT="1"/>
      <dgm:spPr/>
      <dgm:t>
        <a:bodyPr/>
        <a:lstStyle/>
        <a:p>
          <a:r>
            <a:rPr lang="th-TH" sz="2800" b="1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dirty="0"/>
        </a:p>
      </dgm:t>
    </dgm:pt>
    <dgm:pt modelId="{29E9D604-B5A0-8743-91E4-AC74292120C3}" type="parTrans" cxnId="{E8C32F53-DE15-BE48-925B-5C90E993ED26}">
      <dgm:prSet/>
      <dgm:spPr/>
      <dgm:t>
        <a:bodyPr/>
        <a:lstStyle/>
        <a:p>
          <a:endParaRPr lang="en-US"/>
        </a:p>
      </dgm:t>
    </dgm:pt>
    <dgm:pt modelId="{0DE2E116-8FF3-714D-95F9-2E285369E354}" type="sibTrans" cxnId="{E8C32F53-DE15-BE48-925B-5C90E993ED26}">
      <dgm:prSet/>
      <dgm:spPr/>
      <dgm:t>
        <a:bodyPr/>
        <a:lstStyle/>
        <a:p>
          <a:endParaRPr lang="en-US"/>
        </a:p>
      </dgm:t>
    </dgm:pt>
    <dgm:pt modelId="{B50594C5-62CD-1E4C-BFD5-5B24E017E571}" type="pres">
      <dgm:prSet presAssocID="{586BF950-B956-C240-84D7-A0834A1171A6}" presName="linearFlow" presStyleCnt="0">
        <dgm:presLayoutVars>
          <dgm:dir/>
          <dgm:resizeHandles val="exact"/>
        </dgm:presLayoutVars>
      </dgm:prSet>
      <dgm:spPr/>
    </dgm:pt>
    <dgm:pt modelId="{4706AB5D-0353-F046-928F-8C06CB9B79BA}" type="pres">
      <dgm:prSet presAssocID="{C0A2B477-2273-1949-BCB0-886191968E25}" presName="composite" presStyleCnt="0"/>
      <dgm:spPr/>
    </dgm:pt>
    <dgm:pt modelId="{BB5ACD93-768E-394C-BDAE-73FD3FF67834}" type="pres">
      <dgm:prSet presAssocID="{C0A2B477-2273-1949-BCB0-886191968E25}" presName="imgShp" presStyleLbl="fgImgPlace1" presStyleIdx="0" presStyleCnt="3"/>
      <dgm:spPr/>
    </dgm:pt>
    <dgm:pt modelId="{33108E13-6FF8-4E4B-A0EE-30DE57B05599}" type="pres">
      <dgm:prSet presAssocID="{C0A2B477-2273-1949-BCB0-886191968E2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FA93A-B2D8-F04B-A7E1-4EF656FE25AF}" type="pres">
      <dgm:prSet presAssocID="{0D2D388F-92A8-EF40-97A5-7FA18BC22EB1}" presName="spacing" presStyleCnt="0"/>
      <dgm:spPr/>
    </dgm:pt>
    <dgm:pt modelId="{7D222D72-1D16-D741-B5D2-625C2C4569C1}" type="pres">
      <dgm:prSet presAssocID="{44266DB5-1E75-404D-9EE9-B00B8954389D}" presName="composite" presStyleCnt="0"/>
      <dgm:spPr/>
    </dgm:pt>
    <dgm:pt modelId="{D226981D-AA8E-124E-A84B-9348BE6B9B1E}" type="pres">
      <dgm:prSet presAssocID="{44266DB5-1E75-404D-9EE9-B00B8954389D}" presName="imgShp" presStyleLbl="fgImgPlace1" presStyleIdx="1" presStyleCnt="3"/>
      <dgm:spPr/>
    </dgm:pt>
    <dgm:pt modelId="{27E92CAA-F3A2-9D42-A711-D36990BDF4D3}" type="pres">
      <dgm:prSet presAssocID="{44266DB5-1E75-404D-9EE9-B00B895438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9B7CB-3967-204E-8D93-C5E2610F84FF}" type="pres">
      <dgm:prSet presAssocID="{7249EE7E-1354-CD43-9CB5-ED3519E58CA4}" presName="spacing" presStyleCnt="0"/>
      <dgm:spPr/>
    </dgm:pt>
    <dgm:pt modelId="{DA7AB4EE-BF3C-FC43-B843-6D04FA6905D9}" type="pres">
      <dgm:prSet presAssocID="{B86DC604-6697-FF4A-A14C-F245B69EAAD3}" presName="composite" presStyleCnt="0"/>
      <dgm:spPr/>
    </dgm:pt>
    <dgm:pt modelId="{71C4C9AF-712C-0041-BB62-6883FC69FC9F}" type="pres">
      <dgm:prSet presAssocID="{B86DC604-6697-FF4A-A14C-F245B69EAAD3}" presName="imgShp" presStyleLbl="fgImgPlace1" presStyleIdx="2" presStyleCnt="3"/>
      <dgm:spPr/>
    </dgm:pt>
    <dgm:pt modelId="{07DA3D38-5754-A842-AFED-B223EAFDC1DD}" type="pres">
      <dgm:prSet presAssocID="{B86DC604-6697-FF4A-A14C-F245B69EAA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00419-A5AF-A547-BF77-D79C3F6EA9D3}" type="presOf" srcId="{C0A2B477-2273-1949-BCB0-886191968E25}" destId="{33108E13-6FF8-4E4B-A0EE-30DE57B05599}" srcOrd="0" destOrd="0" presId="urn:microsoft.com/office/officeart/2005/8/layout/vList3"/>
    <dgm:cxn modelId="{2D7E7DF4-53FA-3844-A8FC-EEAE363CD0F1}" srcId="{586BF950-B956-C240-84D7-A0834A1171A6}" destId="{C0A2B477-2273-1949-BCB0-886191968E25}" srcOrd="0" destOrd="0" parTransId="{B74651FC-7336-2D4D-8AA3-E1F110E96BFC}" sibTransId="{0D2D388F-92A8-EF40-97A5-7FA18BC22EB1}"/>
    <dgm:cxn modelId="{6FFA2369-FA5E-EA4A-A243-FE62BAF99F58}" type="presOf" srcId="{586BF950-B956-C240-84D7-A0834A1171A6}" destId="{B50594C5-62CD-1E4C-BFD5-5B24E017E571}" srcOrd="0" destOrd="0" presId="urn:microsoft.com/office/officeart/2005/8/layout/vList3"/>
    <dgm:cxn modelId="{EAC71B4E-24D4-B646-BE2A-181EDA3E8871}" srcId="{586BF950-B956-C240-84D7-A0834A1171A6}" destId="{44266DB5-1E75-404D-9EE9-B00B8954389D}" srcOrd="1" destOrd="0" parTransId="{88E98555-45DA-5A42-8332-DFA51C9EDB37}" sibTransId="{7249EE7E-1354-CD43-9CB5-ED3519E58CA4}"/>
    <dgm:cxn modelId="{E8C32F53-DE15-BE48-925B-5C90E993ED26}" srcId="{586BF950-B956-C240-84D7-A0834A1171A6}" destId="{B86DC604-6697-FF4A-A14C-F245B69EAAD3}" srcOrd="2" destOrd="0" parTransId="{29E9D604-B5A0-8743-91E4-AC74292120C3}" sibTransId="{0DE2E116-8FF3-714D-95F9-2E285369E354}"/>
    <dgm:cxn modelId="{13426D11-601F-1D40-9E05-6E4ADD30EF58}" type="presOf" srcId="{44266DB5-1E75-404D-9EE9-B00B8954389D}" destId="{27E92CAA-F3A2-9D42-A711-D36990BDF4D3}" srcOrd="0" destOrd="0" presId="urn:microsoft.com/office/officeart/2005/8/layout/vList3"/>
    <dgm:cxn modelId="{714B8181-A2C6-8747-9402-53E8EF1CB407}" type="presOf" srcId="{B86DC604-6697-FF4A-A14C-F245B69EAAD3}" destId="{07DA3D38-5754-A842-AFED-B223EAFDC1DD}" srcOrd="0" destOrd="0" presId="urn:microsoft.com/office/officeart/2005/8/layout/vList3"/>
    <dgm:cxn modelId="{2E32A6FD-6AFC-FC48-9881-DC9F81CC7AC9}" type="presParOf" srcId="{B50594C5-62CD-1E4C-BFD5-5B24E017E571}" destId="{4706AB5D-0353-F046-928F-8C06CB9B79BA}" srcOrd="0" destOrd="0" presId="urn:microsoft.com/office/officeart/2005/8/layout/vList3"/>
    <dgm:cxn modelId="{9778D115-2282-7E49-97B2-19A465E4E7C3}" type="presParOf" srcId="{4706AB5D-0353-F046-928F-8C06CB9B79BA}" destId="{BB5ACD93-768E-394C-BDAE-73FD3FF67834}" srcOrd="0" destOrd="0" presId="urn:microsoft.com/office/officeart/2005/8/layout/vList3"/>
    <dgm:cxn modelId="{D82C0BB8-ED54-9148-B2FC-98365FF45BAF}" type="presParOf" srcId="{4706AB5D-0353-F046-928F-8C06CB9B79BA}" destId="{33108E13-6FF8-4E4B-A0EE-30DE57B05599}" srcOrd="1" destOrd="0" presId="urn:microsoft.com/office/officeart/2005/8/layout/vList3"/>
    <dgm:cxn modelId="{87540F2E-9689-4E45-8C12-7B7477110CA3}" type="presParOf" srcId="{B50594C5-62CD-1E4C-BFD5-5B24E017E571}" destId="{8E4FA93A-B2D8-F04B-A7E1-4EF656FE25AF}" srcOrd="1" destOrd="0" presId="urn:microsoft.com/office/officeart/2005/8/layout/vList3"/>
    <dgm:cxn modelId="{EB2F9388-6AF4-5E4F-958E-FC335C1774B6}" type="presParOf" srcId="{B50594C5-62CD-1E4C-BFD5-5B24E017E571}" destId="{7D222D72-1D16-D741-B5D2-625C2C4569C1}" srcOrd="2" destOrd="0" presId="urn:microsoft.com/office/officeart/2005/8/layout/vList3"/>
    <dgm:cxn modelId="{2447DBDE-FE5C-CC46-A96C-99AADA235882}" type="presParOf" srcId="{7D222D72-1D16-D741-B5D2-625C2C4569C1}" destId="{D226981D-AA8E-124E-A84B-9348BE6B9B1E}" srcOrd="0" destOrd="0" presId="urn:microsoft.com/office/officeart/2005/8/layout/vList3"/>
    <dgm:cxn modelId="{36C4CE9E-55DF-DF4E-B74E-2CC9DA7F9796}" type="presParOf" srcId="{7D222D72-1D16-D741-B5D2-625C2C4569C1}" destId="{27E92CAA-F3A2-9D42-A711-D36990BDF4D3}" srcOrd="1" destOrd="0" presId="urn:microsoft.com/office/officeart/2005/8/layout/vList3"/>
    <dgm:cxn modelId="{DB48E6FD-D596-944E-9AB9-56318B936A0E}" type="presParOf" srcId="{B50594C5-62CD-1E4C-BFD5-5B24E017E571}" destId="{6929B7CB-3967-204E-8D93-C5E2610F84FF}" srcOrd="3" destOrd="0" presId="urn:microsoft.com/office/officeart/2005/8/layout/vList3"/>
    <dgm:cxn modelId="{3A219BEE-67AA-5140-AC3E-EAC5B289697F}" type="presParOf" srcId="{B50594C5-62CD-1E4C-BFD5-5B24E017E571}" destId="{DA7AB4EE-BF3C-FC43-B843-6D04FA6905D9}" srcOrd="4" destOrd="0" presId="urn:microsoft.com/office/officeart/2005/8/layout/vList3"/>
    <dgm:cxn modelId="{D67B0392-DB8C-694B-B0D4-02D838CED4C4}" type="presParOf" srcId="{DA7AB4EE-BF3C-FC43-B843-6D04FA6905D9}" destId="{71C4C9AF-712C-0041-BB62-6883FC69FC9F}" srcOrd="0" destOrd="0" presId="urn:microsoft.com/office/officeart/2005/8/layout/vList3"/>
    <dgm:cxn modelId="{36EDE9E8-3193-9748-B6A6-69D7A2779C13}" type="presParOf" srcId="{DA7AB4EE-BF3C-FC43-B843-6D04FA6905D9}" destId="{07DA3D38-5754-A842-AFED-B223EAFDC1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E7AE28D-EFC0-6D45-9D7B-2ABE3A74D430}" type="presOf" srcId="{6ACEBD2F-4C1C-4318-92F9-E152B0C47239}" destId="{B697E630-E4B9-480A-A512-EA2D181FA36F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C1E6F04D-2D1C-1448-80C9-FA7534472142}" type="presOf" srcId="{DEAF1474-FDE1-4E57-BA8E-3B161D00960B}" destId="{4426645C-2060-4A66-8235-4C850C7B59BB}" srcOrd="0" destOrd="0" presId="urn:microsoft.com/office/officeart/2005/8/layout/chevron1"/>
    <dgm:cxn modelId="{E093B8EF-D23A-D842-841C-D5E89AA612F6}" type="presOf" srcId="{EA8F29CE-B22B-4BAB-98E2-35E8AEB0591E}" destId="{0F95664F-B9AE-464D-B50A-54329BAD8645}" srcOrd="0" destOrd="0" presId="urn:microsoft.com/office/officeart/2005/8/layout/chevron1"/>
    <dgm:cxn modelId="{39237BDB-39B6-7941-9470-CE8251C891F9}" type="presOf" srcId="{7C77095B-F2BA-47CB-BFEE-9B757B157448}" destId="{5BC27222-D5B7-4001-B378-672CD2831C6D}" srcOrd="0" destOrd="0" presId="urn:microsoft.com/office/officeart/2005/8/layout/chevron1"/>
    <dgm:cxn modelId="{C595E4A5-1768-5348-805B-66A844CC9CA7}" type="presParOf" srcId="{5BC27222-D5B7-4001-B378-672CD2831C6D}" destId="{0F95664F-B9AE-464D-B50A-54329BAD8645}" srcOrd="0" destOrd="0" presId="urn:microsoft.com/office/officeart/2005/8/layout/chevron1"/>
    <dgm:cxn modelId="{38C45C9D-B8FA-0148-B176-762F1EED2B25}" type="presParOf" srcId="{5BC27222-D5B7-4001-B378-672CD2831C6D}" destId="{22B9EA89-F65A-4CFF-B74F-78200A603F67}" srcOrd="1" destOrd="0" presId="urn:microsoft.com/office/officeart/2005/8/layout/chevron1"/>
    <dgm:cxn modelId="{A6DC782E-ECA8-5047-82F6-DF7F2130F31F}" type="presParOf" srcId="{5BC27222-D5B7-4001-B378-672CD2831C6D}" destId="{B697E630-E4B9-480A-A512-EA2D181FA36F}" srcOrd="2" destOrd="0" presId="urn:microsoft.com/office/officeart/2005/8/layout/chevron1"/>
    <dgm:cxn modelId="{00E0FBEE-F401-4F44-9C06-2188BF0E7075}" type="presParOf" srcId="{5BC27222-D5B7-4001-B378-672CD2831C6D}" destId="{78107D6F-ADAF-44C9-A06D-0C2A27A02D45}" srcOrd="3" destOrd="0" presId="urn:microsoft.com/office/officeart/2005/8/layout/chevron1"/>
    <dgm:cxn modelId="{28379031-24DD-3445-B39F-BF2E81CCCE3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D7114FF-C3E2-5642-A474-5264DA617E27}" type="presOf" srcId="{6ACEBD2F-4C1C-4318-92F9-E152B0C47239}" destId="{B697E630-E4B9-480A-A512-EA2D181FA36F}" srcOrd="0" destOrd="0" presId="urn:microsoft.com/office/officeart/2005/8/layout/chevron1"/>
    <dgm:cxn modelId="{635DBDB9-2574-DC4C-BB5D-5B10A2DA4230}" type="presOf" srcId="{EA8F29CE-B22B-4BAB-98E2-35E8AEB0591E}" destId="{0F95664F-B9AE-464D-B50A-54329BAD8645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7223F7F2-DC1B-C74F-A1F0-896FCAC0A7EE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A6068DC-42E0-8342-A584-21F602315FB9}" type="presOf" srcId="{7C77095B-F2BA-47CB-BFEE-9B757B157448}" destId="{5BC27222-D5B7-4001-B378-672CD2831C6D}" srcOrd="0" destOrd="0" presId="urn:microsoft.com/office/officeart/2005/8/layout/chevron1"/>
    <dgm:cxn modelId="{EB0727CD-D4C9-8A43-ADB8-05568466CAD5}" type="presParOf" srcId="{5BC27222-D5B7-4001-B378-672CD2831C6D}" destId="{0F95664F-B9AE-464D-B50A-54329BAD8645}" srcOrd="0" destOrd="0" presId="urn:microsoft.com/office/officeart/2005/8/layout/chevron1"/>
    <dgm:cxn modelId="{2405E36F-7710-0C42-A91F-1123F2C896E6}" type="presParOf" srcId="{5BC27222-D5B7-4001-B378-672CD2831C6D}" destId="{22B9EA89-F65A-4CFF-B74F-78200A603F67}" srcOrd="1" destOrd="0" presId="urn:microsoft.com/office/officeart/2005/8/layout/chevron1"/>
    <dgm:cxn modelId="{BF88FD57-1545-2E4F-8C2C-93D3093DC527}" type="presParOf" srcId="{5BC27222-D5B7-4001-B378-672CD2831C6D}" destId="{B697E630-E4B9-480A-A512-EA2D181FA36F}" srcOrd="2" destOrd="0" presId="urn:microsoft.com/office/officeart/2005/8/layout/chevron1"/>
    <dgm:cxn modelId="{ECE86BD4-1A05-B043-A6DD-86D7B5B0F414}" type="presParOf" srcId="{5BC27222-D5B7-4001-B378-672CD2831C6D}" destId="{78107D6F-ADAF-44C9-A06D-0C2A27A02D45}" srcOrd="3" destOrd="0" presId="urn:microsoft.com/office/officeart/2005/8/layout/chevron1"/>
    <dgm:cxn modelId="{1BFFECE7-C8AB-D446-A74D-12576FC0DA6A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ACB5-B916-DC43-9E1C-E3B0A5C73911}">
      <dsp:nvSpPr>
        <dsp:cNvPr id="0" name=""/>
        <dsp:cNvSpPr/>
      </dsp:nvSpPr>
      <dsp:spPr>
        <a:xfrm>
          <a:off x="0" y="28091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EF07-133A-FE4C-86E3-653EBEE42AD1}">
      <dsp:nvSpPr>
        <dsp:cNvPr id="0" name=""/>
        <dsp:cNvSpPr/>
      </dsp:nvSpPr>
      <dsp:spPr>
        <a:xfrm>
          <a:off x="346088" y="71580"/>
          <a:ext cx="4390010" cy="548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72879" y="98371"/>
        <a:ext cx="4336428" cy="495228"/>
      </dsp:txXfrm>
    </dsp:sp>
    <dsp:sp modelId="{B7113CB0-88AA-B345-83CA-F39BEDB1E6C4}">
      <dsp:nvSpPr>
        <dsp:cNvPr id="0" name=""/>
        <dsp:cNvSpPr/>
      </dsp:nvSpPr>
      <dsp:spPr>
        <a:xfrm>
          <a:off x="0" y="132419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25157-207C-EE4D-909F-128BEB577A50}">
      <dsp:nvSpPr>
        <dsp:cNvPr id="0" name=""/>
        <dsp:cNvSpPr/>
      </dsp:nvSpPr>
      <dsp:spPr>
        <a:xfrm>
          <a:off x="366226" y="98471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9370" y="1017855"/>
        <a:ext cx="4200912" cy="612672"/>
      </dsp:txXfrm>
    </dsp:sp>
    <dsp:sp modelId="{B2F90AB1-644B-C348-AC86-DF2E25966289}">
      <dsp:nvSpPr>
        <dsp:cNvPr id="0" name=""/>
        <dsp:cNvSpPr/>
      </dsp:nvSpPr>
      <dsp:spPr>
        <a:xfrm>
          <a:off x="0" y="236747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F5A0C-32AB-354A-97A7-7804F78BBE15}">
      <dsp:nvSpPr>
        <dsp:cNvPr id="0" name=""/>
        <dsp:cNvSpPr/>
      </dsp:nvSpPr>
      <dsp:spPr>
        <a:xfrm>
          <a:off x="366226" y="202799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sp:txBody>
      <dsp:txXfrm>
        <a:off x="399370" y="2061135"/>
        <a:ext cx="4200912" cy="612672"/>
      </dsp:txXfrm>
    </dsp:sp>
    <dsp:sp modelId="{256F3572-2AF6-1946-BB18-33B5068F3291}">
      <dsp:nvSpPr>
        <dsp:cNvPr id="0" name=""/>
        <dsp:cNvSpPr/>
      </dsp:nvSpPr>
      <dsp:spPr>
        <a:xfrm>
          <a:off x="0" y="341075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F040-F26A-784E-A4BD-E16C8B0ECA2F}">
      <dsp:nvSpPr>
        <dsp:cNvPr id="0" name=""/>
        <dsp:cNvSpPr/>
      </dsp:nvSpPr>
      <dsp:spPr>
        <a:xfrm>
          <a:off x="365257" y="307127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8401" y="3104415"/>
        <a:ext cx="4200912" cy="612672"/>
      </dsp:txXfrm>
    </dsp:sp>
    <dsp:sp modelId="{4AAF549D-6BF6-CF44-BEA0-D66238C39167}">
      <dsp:nvSpPr>
        <dsp:cNvPr id="0" name=""/>
        <dsp:cNvSpPr/>
      </dsp:nvSpPr>
      <dsp:spPr>
        <a:xfrm>
          <a:off x="0" y="445403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2FC00-511E-0B4B-9A41-016390A2D4D0}">
      <dsp:nvSpPr>
        <dsp:cNvPr id="0" name=""/>
        <dsp:cNvSpPr/>
      </dsp:nvSpPr>
      <dsp:spPr>
        <a:xfrm>
          <a:off x="399370" y="411455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432514" y="4147695"/>
        <a:ext cx="420091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9F94-6685-4BE4-B2C4-F6B1F4440668}">
      <dsp:nvSpPr>
        <dsp:cNvPr id="0" name=""/>
        <dsp:cNvSpPr/>
      </dsp:nvSpPr>
      <dsp:spPr>
        <a:xfrm>
          <a:off x="0" y="-8580"/>
          <a:ext cx="6819877" cy="80360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3537" y="14957"/>
        <a:ext cx="5858698" cy="756535"/>
      </dsp:txXfrm>
    </dsp:sp>
    <dsp:sp modelId="{A147B7AA-5F90-4CB3-BC41-1E63DE972F2E}">
      <dsp:nvSpPr>
        <dsp:cNvPr id="0" name=""/>
        <dsp:cNvSpPr/>
      </dsp:nvSpPr>
      <dsp:spPr>
        <a:xfrm>
          <a:off x="509276" y="849239"/>
          <a:ext cx="6819877" cy="918412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36175" y="876138"/>
        <a:ext cx="5734457" cy="864614"/>
      </dsp:txXfrm>
    </dsp:sp>
    <dsp:sp modelId="{0567DD11-F8D3-4BEE-9B0A-8F863A4DA410}">
      <dsp:nvSpPr>
        <dsp:cNvPr id="0" name=""/>
        <dsp:cNvSpPr/>
      </dsp:nvSpPr>
      <dsp:spPr>
        <a:xfrm>
          <a:off x="1018553" y="1821862"/>
          <a:ext cx="6819877" cy="803609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042090" y="1845399"/>
        <a:ext cx="5741181" cy="756535"/>
      </dsp:txXfrm>
    </dsp:sp>
    <dsp:sp modelId="{78C75002-BAFB-4ABC-B56E-7443AE341F8D}">
      <dsp:nvSpPr>
        <dsp:cNvPr id="0" name=""/>
        <dsp:cNvSpPr/>
      </dsp:nvSpPr>
      <dsp:spPr>
        <a:xfrm>
          <a:off x="1527829" y="2679678"/>
          <a:ext cx="6819877" cy="918420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โดยพิจารณาสายทางที่มีค่าดัชนีความขรุขระสากล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554729" y="2706578"/>
        <a:ext cx="5734455" cy="864620"/>
      </dsp:txXfrm>
    </dsp:sp>
    <dsp:sp modelId="{59CF3608-0101-47D8-A3DA-9174C5AEBEC9}">
      <dsp:nvSpPr>
        <dsp:cNvPr id="0" name=""/>
        <dsp:cNvSpPr/>
      </dsp:nvSpPr>
      <dsp:spPr>
        <a:xfrm>
          <a:off x="2037106" y="3635145"/>
          <a:ext cx="6819877" cy="8379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061648" y="3659687"/>
        <a:ext cx="5739171" cy="788847"/>
      </dsp:txXfrm>
    </dsp:sp>
    <dsp:sp modelId="{66B8E34C-91D2-453D-BB1E-09F480DF7937}">
      <dsp:nvSpPr>
        <dsp:cNvPr id="0" name=""/>
        <dsp:cNvSpPr/>
      </dsp:nvSpPr>
      <dsp:spPr>
        <a:xfrm>
          <a:off x="6297531" y="578500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415059" y="578500"/>
        <a:ext cx="287290" cy="393065"/>
      </dsp:txXfrm>
    </dsp:sp>
    <dsp:sp modelId="{ECBF5352-1DDA-4A8E-A678-A5A1863D5C29}">
      <dsp:nvSpPr>
        <dsp:cNvPr id="0" name=""/>
        <dsp:cNvSpPr/>
      </dsp:nvSpPr>
      <dsp:spPr>
        <a:xfrm>
          <a:off x="6806808" y="149372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24336" y="1493722"/>
        <a:ext cx="287290" cy="393065"/>
      </dsp:txXfrm>
    </dsp:sp>
    <dsp:sp modelId="{F5551F61-5EB8-4A0F-817E-F581A8170783}">
      <dsp:nvSpPr>
        <dsp:cNvPr id="0" name=""/>
        <dsp:cNvSpPr/>
      </dsp:nvSpPr>
      <dsp:spPr>
        <a:xfrm>
          <a:off x="7316084" y="2395550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433612" y="2395550"/>
        <a:ext cx="287290" cy="393065"/>
      </dsp:txXfrm>
    </dsp:sp>
    <dsp:sp modelId="{94880CFC-A205-4114-B0D2-5E1D4A5A1914}">
      <dsp:nvSpPr>
        <dsp:cNvPr id="0" name=""/>
        <dsp:cNvSpPr/>
      </dsp:nvSpPr>
      <dsp:spPr>
        <a:xfrm>
          <a:off x="7825361" y="331970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942889" y="3319701"/>
        <a:ext cx="287290" cy="3930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7440" y="144016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18024" y="1818199"/>
          <a:ext cx="1928796" cy="1928796"/>
        </a:xfrm>
        <a:prstGeom prst="leftCircularArrow">
          <a:avLst>
            <a:gd name="adj1" fmla="val 3589"/>
            <a:gd name="adj2" fmla="val 446290"/>
            <a:gd name="adj3" fmla="val 1969860"/>
            <a:gd name="adj4" fmla="val 8772548"/>
            <a:gd name="adj5" fmla="val 41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877853" y="1368152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28A9A-2F8A-47A0-877D-1DB7DA2DE4B7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E4B05-BEEB-40DE-8F3F-924673388D48}">
      <dsp:nvSpPr>
        <dsp:cNvPr id="0" name=""/>
        <dsp:cNvSpPr/>
      </dsp:nvSpPr>
      <dsp:spPr>
        <a:xfrm>
          <a:off x="621079" y="426813"/>
          <a:ext cx="6227971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ช่วยในการวิเคราะห์ หาแผนการซ่อมบำรุงรักษาทางที่เหมาะสมต่อสภาพความเสียหายและลักษณะการใช้งานสายทาง 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1079" y="426813"/>
        <a:ext cx="6227971" cy="830828"/>
      </dsp:txXfrm>
    </dsp:sp>
    <dsp:sp modelId="{B278A888-C044-425D-97AF-FD5C6080F9CD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622D-F425-4213-998A-CCF5F2615D20}">
      <dsp:nvSpPr>
        <dsp:cNvPr id="0" name=""/>
        <dsp:cNvSpPr/>
      </dsp:nvSpPr>
      <dsp:spPr>
        <a:xfrm>
          <a:off x="1084832" y="1661656"/>
          <a:ext cx="5751638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ช่วยคำนวณงบประมาณที่ใช้ในแผนการซ่อมบำรุง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4832" y="1661656"/>
        <a:ext cx="5751638" cy="830828"/>
      </dsp:txXfrm>
    </dsp:sp>
    <dsp:sp modelId="{48623038-D767-4C1F-BE08-93189C2D00A8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10A91-0502-4BA0-9344-9BA944A2DD76}">
      <dsp:nvSpPr>
        <dsp:cNvPr id="0" name=""/>
        <dsp:cNvSpPr/>
      </dsp:nvSpPr>
      <dsp:spPr>
        <a:xfrm>
          <a:off x="1084832" y="2908115"/>
          <a:ext cx="5751638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ช่วยวางแผนการซ่อมบำรุงรักษาทางทั้งระยะสั้น และระยะยาว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4832" y="2908115"/>
        <a:ext cx="5751638" cy="830828"/>
      </dsp:txXfrm>
    </dsp:sp>
    <dsp:sp modelId="{D1A02EFF-C99E-4ED9-816D-CAACC2249508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27C7-BA3F-4C55-8DDD-B4EFEFFBCF02}">
      <dsp:nvSpPr>
        <dsp:cNvPr id="0" name=""/>
        <dsp:cNvSpPr/>
      </dsp:nvSpPr>
      <dsp:spPr>
        <a:xfrm>
          <a:off x="608499" y="4154573"/>
          <a:ext cx="6227971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สามารถคำนวณความต้องการงบประมาณ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ตามนโยบายของกรมทางหลวง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08499" y="4154573"/>
        <a:ext cx="6227971" cy="830828"/>
      </dsp:txXfrm>
    </dsp:sp>
    <dsp:sp modelId="{931EEFB6-7EF4-4D8E-947E-9CA2445CB845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  <a:endParaRPr lang="th-TH" sz="2200" b="1" kern="1200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913406" y="0"/>
        <a:ext cx="2333280" cy="785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08E13-6FF8-4E4B-A0EE-30DE57B05599}">
      <dsp:nvSpPr>
        <dsp:cNvPr id="0" name=""/>
        <dsp:cNvSpPr/>
      </dsp:nvSpPr>
      <dsp:spPr>
        <a:xfrm rot="10800000">
          <a:off x="1234220" y="1203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kern="1200" dirty="0"/>
        </a:p>
      </dsp:txBody>
      <dsp:txXfrm rot="10800000">
        <a:off x="1447360" y="1203"/>
        <a:ext cx="3840700" cy="852561"/>
      </dsp:txXfrm>
    </dsp:sp>
    <dsp:sp modelId="{BB5ACD93-768E-394C-BDAE-73FD3FF67834}">
      <dsp:nvSpPr>
        <dsp:cNvPr id="0" name=""/>
        <dsp:cNvSpPr/>
      </dsp:nvSpPr>
      <dsp:spPr>
        <a:xfrm>
          <a:off x="807939" y="1203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92CAA-F3A2-9D42-A711-D36990BDF4D3}">
      <dsp:nvSpPr>
        <dsp:cNvPr id="0" name=""/>
        <dsp:cNvSpPr/>
      </dsp:nvSpPr>
      <dsp:spPr>
        <a:xfrm rot="10800000">
          <a:off x="1234220" y="1108261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kern="1200" dirty="0"/>
        </a:p>
      </dsp:txBody>
      <dsp:txXfrm rot="10800000">
        <a:off x="1447360" y="1108261"/>
        <a:ext cx="3840700" cy="852561"/>
      </dsp:txXfrm>
    </dsp:sp>
    <dsp:sp modelId="{D226981D-AA8E-124E-A84B-9348BE6B9B1E}">
      <dsp:nvSpPr>
        <dsp:cNvPr id="0" name=""/>
        <dsp:cNvSpPr/>
      </dsp:nvSpPr>
      <dsp:spPr>
        <a:xfrm>
          <a:off x="807939" y="1108261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A3D38-5754-A842-AFED-B223EAFDC1DD}">
      <dsp:nvSpPr>
        <dsp:cNvPr id="0" name=""/>
        <dsp:cNvSpPr/>
      </dsp:nvSpPr>
      <dsp:spPr>
        <a:xfrm rot="10800000">
          <a:off x="1234220" y="2215319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kern="1200" dirty="0"/>
        </a:p>
      </dsp:txBody>
      <dsp:txXfrm rot="10800000">
        <a:off x="1447360" y="2215319"/>
        <a:ext cx="3840700" cy="852561"/>
      </dsp:txXfrm>
    </dsp:sp>
    <dsp:sp modelId="{71C4C9AF-712C-0041-BB62-6883FC69FC9F}">
      <dsp:nvSpPr>
        <dsp:cNvPr id="0" name=""/>
        <dsp:cNvSpPr/>
      </dsp:nvSpPr>
      <dsp:spPr>
        <a:xfrm>
          <a:off x="807939" y="2215319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9" y="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7" y="937129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9" y="937129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9" y="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8" tIns="44567" rIns="89138" bIns="44567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8"/>
            <a:ext cx="5388610" cy="4439843"/>
          </a:xfrm>
          <a:prstGeom prst="rect">
            <a:avLst/>
          </a:prstGeom>
        </p:spPr>
        <p:txBody>
          <a:bodyPr vert="horz" lIns="89138" tIns="44567" rIns="89138" bIns="44567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7" y="937129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9" y="9371295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187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274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155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09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04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กันยายน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21"/>
          <p:cNvSpPr/>
          <p:nvPr/>
        </p:nvSpPr>
        <p:spPr>
          <a:xfrm>
            <a:off x="323528" y="2445923"/>
            <a:ext cx="3960440" cy="327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323"/>
              </p:ext>
            </p:extLst>
          </p:nvPr>
        </p:nvGraphicFramePr>
        <p:xfrm>
          <a:off x="422536" y="2820752"/>
          <a:ext cx="3667760" cy="304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6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397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0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MAX{0, MIN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[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85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, 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06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]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}</a:t>
                      </a: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หลังการฉาบผิว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ก่อนการฉาบผิว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ความหนาของการฉาบผิว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l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ค่าสัมประสิทธิ์ปรับแก้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995936" y="4149080"/>
          <a:ext cx="4990812" cy="260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5" y="4512790"/>
            <a:ext cx="2519550" cy="187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3315" y="2820752"/>
            <a:ext cx="421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จากผลการทดสอบ พบว่าค่า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ก่อนการซ่อมบำรุงที่เหมาะสมในการเลือกวิธีซ่อมบำรุงแบบฉาบผิว 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 2.5 – 3.5 (ม./กม.)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สี่เหลี่ยมผืนผ้า 21"/>
          <p:cNvSpPr/>
          <p:nvPr/>
        </p:nvSpPr>
        <p:spPr>
          <a:xfrm>
            <a:off x="323528" y="2491353"/>
            <a:ext cx="5473864" cy="3045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76444"/>
              </p:ext>
            </p:extLst>
          </p:nvPr>
        </p:nvGraphicFramePr>
        <p:xfrm>
          <a:off x="416891" y="2522425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4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2" y="238174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4193704"/>
            <a:ext cx="5159536" cy="2664296"/>
          </a:xfrm>
          <a:prstGeom prst="rect">
            <a:avLst/>
          </a:prstGeom>
          <a:noFill/>
        </p:spPr>
      </p:pic>
      <p:pic>
        <p:nvPicPr>
          <p:cNvPr id="22" name="รูปภาพ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720449" y="5441787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940152" y="3697868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</a:t>
            </a:r>
            <a:endParaRPr lang="en-US" dirty="0"/>
          </a:p>
        </p:txBody>
      </p:sp>
      <p:sp>
        <p:nvSpPr>
          <p:cNvPr id="2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4646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2636912"/>
            <a:ext cx="83530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การซ่อมบำรุงด้วยวิธีบูรณะผิวทาง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(pavement recycling) </a:t>
            </a:r>
          </a:p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ด้วยเป็นการรื้อซ่อมตั้งแต่ชั้นโครงสร้างทาง จากนั้นจึงลาดผิวทางใหม่ด้วย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แอสฟัลต์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 ดังนั้นค่า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หลังจากการซ่อมด้วยวิธีนี้จะมีค่าเทียบเท่ากับถนนใหม่ ซึ่งจากการศึกษาข้อมูลค่า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 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ของกรมทางหลวง พบว่าสายทางที่มีอายุการใช้งานมาแล้วประมาณ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ปี จะมีค่า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อยู่ที่ประมาณ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50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ดังนั้น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16" y="5445224"/>
            <a:ext cx="40863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Pavement Recycling : IRI = 2.0 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ม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กม.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76028"/>
            <a:ext cx="3434565" cy="193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40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549894545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99977" y="2492896"/>
            <a:ext cx="7588447" cy="4320480"/>
            <a:chOff x="641350" y="2016126"/>
            <a:chExt cx="8164511" cy="466407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817754" y="5211767"/>
              <a:ext cx="10804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ค่าน้ำมันเชื่อเพลิง</a:t>
              </a: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931943" y="5432428"/>
              <a:ext cx="8047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น้ำมันหล่อลื่น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solidFill>
              <a:srgbClr val="F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924976" y="3451226"/>
              <a:ext cx="12198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แบบจำลองความเร็ว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479340" y="5158446"/>
              <a:ext cx="806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ค่าอะไหล่และ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780173" y="5318126"/>
              <a:ext cx="5610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ค่าล้อยาง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554379" y="5318126"/>
              <a:ext cx="10948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มูลค่าเวลาเดินทาง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6078876" y="5318126"/>
              <a:ext cx="779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611312" y="2016126"/>
              <a:ext cx="8367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670050" y="2273301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774825" y="2273301"/>
              <a:ext cx="11477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ข้อมูลบัญชีสายทาง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670050" y="2530476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774825" y="2530476"/>
              <a:ext cx="1195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ข้อมูลสภาพสายทาง</a:t>
              </a:r>
              <a:endPara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670050" y="280193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774825" y="2801939"/>
              <a:ext cx="14330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ข้อมูลปริมาณการจราจร</a:t>
              </a:r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3511495" y="4411664"/>
              <a:ext cx="21255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แบบจำลองคำนวณค่าใช้จ่ายต่าง ๆ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6032499" y="2179639"/>
              <a:ext cx="1534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ข้อมูลตัวอย่างยานพาหนะ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6032499" y="2436814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6137274" y="2436814"/>
              <a:ext cx="11942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ข้อมูลราคาต่อหน่วย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6032499" y="270668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6137274" y="2706689"/>
              <a:ext cx="9313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ข้อมูลคุณสมบัติ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344612" y="4760914"/>
              <a:ext cx="3206750" cy="349250"/>
            </a:xfrm>
            <a:custGeom>
              <a:avLst/>
              <a:gdLst>
                <a:gd name="T0" fmla="*/ 2020 w 2020"/>
                <a:gd name="T1" fmla="*/ 0 h 220"/>
                <a:gd name="T2" fmla="*/ 2020 w 2020"/>
                <a:gd name="T3" fmla="*/ 121 h 220"/>
                <a:gd name="T4" fmla="*/ 0 w 2020"/>
                <a:gd name="T5" fmla="*/ 121 h 220"/>
                <a:gd name="T6" fmla="*/ 0 w 2020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220">
                  <a:moveTo>
                    <a:pt x="2020" y="0"/>
                  </a:moveTo>
                  <a:lnTo>
                    <a:pt x="2020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290637" y="5097464"/>
              <a:ext cx="107950" cy="100013"/>
            </a:xfrm>
            <a:custGeom>
              <a:avLst/>
              <a:gdLst>
                <a:gd name="T0" fmla="*/ 68 w 68"/>
                <a:gd name="T1" fmla="*/ 0 h 63"/>
                <a:gd name="T2" fmla="*/ 34 w 68"/>
                <a:gd name="T3" fmla="*/ 63 h 63"/>
                <a:gd name="T4" fmla="*/ 0 w 68"/>
                <a:gd name="T5" fmla="*/ 0 h 63"/>
                <a:gd name="T6" fmla="*/ 68 w 6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3">
                  <a:moveTo>
                    <a:pt x="68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4551362" y="4760914"/>
              <a:ext cx="3551237" cy="349250"/>
            </a:xfrm>
            <a:custGeom>
              <a:avLst/>
              <a:gdLst>
                <a:gd name="T0" fmla="*/ 0 w 2237"/>
                <a:gd name="T1" fmla="*/ 0 h 220"/>
                <a:gd name="T2" fmla="*/ 0 w 2237"/>
                <a:gd name="T3" fmla="*/ 121 h 220"/>
                <a:gd name="T4" fmla="*/ 2237 w 2237"/>
                <a:gd name="T5" fmla="*/ 121 h 220"/>
                <a:gd name="T6" fmla="*/ 2237 w 2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20">
                  <a:moveTo>
                    <a:pt x="0" y="0"/>
                  </a:moveTo>
                  <a:lnTo>
                    <a:pt x="0" y="121"/>
                  </a:lnTo>
                  <a:lnTo>
                    <a:pt x="2237" y="121"/>
                  </a:lnTo>
                  <a:lnTo>
                    <a:pt x="2237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8047037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551362" y="4760914"/>
              <a:ext cx="334962" cy="349250"/>
            </a:xfrm>
            <a:custGeom>
              <a:avLst/>
              <a:gdLst>
                <a:gd name="T0" fmla="*/ 0 w 211"/>
                <a:gd name="T1" fmla="*/ 0 h 220"/>
                <a:gd name="T2" fmla="*/ 0 w 211"/>
                <a:gd name="T3" fmla="*/ 121 h 220"/>
                <a:gd name="T4" fmla="*/ 211 w 211"/>
                <a:gd name="T5" fmla="*/ 121 h 220"/>
                <a:gd name="T6" fmla="*/ 211 w 211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0">
                  <a:moveTo>
                    <a:pt x="0" y="0"/>
                  </a:moveTo>
                  <a:lnTo>
                    <a:pt x="0" y="121"/>
                  </a:lnTo>
                  <a:lnTo>
                    <a:pt x="211" y="121"/>
                  </a:lnTo>
                  <a:lnTo>
                    <a:pt x="211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832349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551362" y="4760914"/>
              <a:ext cx="1912937" cy="349250"/>
            </a:xfrm>
            <a:custGeom>
              <a:avLst/>
              <a:gdLst>
                <a:gd name="T0" fmla="*/ 0 w 1205"/>
                <a:gd name="T1" fmla="*/ 0 h 220"/>
                <a:gd name="T2" fmla="*/ 0 w 1205"/>
                <a:gd name="T3" fmla="*/ 121 h 220"/>
                <a:gd name="T4" fmla="*/ 1205 w 1205"/>
                <a:gd name="T5" fmla="*/ 121 h 220"/>
                <a:gd name="T6" fmla="*/ 1205 w 120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5" h="220">
                  <a:moveTo>
                    <a:pt x="0" y="0"/>
                  </a:moveTo>
                  <a:lnTo>
                    <a:pt x="0" y="121"/>
                  </a:lnTo>
                  <a:lnTo>
                    <a:pt x="1205" y="121"/>
                  </a:lnTo>
                  <a:lnTo>
                    <a:pt x="1205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410324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060700" y="4760914"/>
              <a:ext cx="1490662" cy="349250"/>
            </a:xfrm>
            <a:custGeom>
              <a:avLst/>
              <a:gdLst>
                <a:gd name="T0" fmla="*/ 939 w 939"/>
                <a:gd name="T1" fmla="*/ 0 h 220"/>
                <a:gd name="T2" fmla="*/ 939 w 939"/>
                <a:gd name="T3" fmla="*/ 121 h 220"/>
                <a:gd name="T4" fmla="*/ 0 w 939"/>
                <a:gd name="T5" fmla="*/ 121 h 220"/>
                <a:gd name="T6" fmla="*/ 0 w 93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9" h="220">
                  <a:moveTo>
                    <a:pt x="939" y="0"/>
                  </a:moveTo>
                  <a:lnTo>
                    <a:pt x="939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006725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solidFill>
              <a:srgbClr val="D1EBF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3944082" y="6305551"/>
              <a:ext cx="12759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ค่าใช้จ่ายของผู้ใช้ทาง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solidFill>
              <a:srgbClr val="FD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4211960" y="2377458"/>
              <a:ext cx="7309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ข้อมูลนำเข้า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>
              <a:off x="4551362" y="3956051"/>
              <a:ext cx="0" cy="2603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495800" y="4205289"/>
              <a:ext cx="109537" cy="98425"/>
            </a:xfrm>
            <a:custGeom>
              <a:avLst/>
              <a:gdLst>
                <a:gd name="T0" fmla="*/ 69 w 69"/>
                <a:gd name="T1" fmla="*/ 0 h 62"/>
                <a:gd name="T2" fmla="*/ 35 w 69"/>
                <a:gd name="T3" fmla="*/ 62 h 62"/>
                <a:gd name="T4" fmla="*/ 0 w 69"/>
                <a:gd name="T5" fmla="*/ 0 h 62"/>
                <a:gd name="T6" fmla="*/ 69 w 6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2">
                  <a:moveTo>
                    <a:pt x="69" y="0"/>
                  </a:moveTo>
                  <a:lnTo>
                    <a:pt x="35" y="62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4551362" y="2811464"/>
              <a:ext cx="0" cy="2905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495800" y="3089276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53619" y="6126190"/>
            <a:ext cx="6281163" cy="4189"/>
          </a:xfrm>
          <a:prstGeom prst="line">
            <a:avLst/>
          </a:pr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" name="Straight Connector 9"/>
          <p:cNvCxnSpPr/>
          <p:nvPr/>
        </p:nvCxnSpPr>
        <p:spPr>
          <a:xfrm flipH="1">
            <a:off x="4440013" y="6126190"/>
            <a:ext cx="2778" cy="132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34782" y="5891576"/>
            <a:ext cx="0" cy="22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215251" y="5891576"/>
            <a:ext cx="0" cy="22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461111" y="5891391"/>
            <a:ext cx="0" cy="22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046902" y="5888401"/>
            <a:ext cx="0" cy="22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745438" y="5904625"/>
            <a:ext cx="0" cy="22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785270" y="3229643"/>
            <a:ext cx="1302483" cy="1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452229" y="5212927"/>
            <a:ext cx="2778" cy="132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730604" y="5219862"/>
            <a:ext cx="2778" cy="132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03324" y="5439140"/>
            <a:ext cx="1289304" cy="1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226113" y="5438715"/>
            <a:ext cx="10578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569111" y="5431520"/>
            <a:ext cx="1298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079818" y="5431520"/>
            <a:ext cx="1298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453619" y="6126190"/>
            <a:ext cx="6281163" cy="4189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0" name="Straight Connector 99"/>
          <p:cNvCxnSpPr/>
          <p:nvPr/>
        </p:nvCxnSpPr>
        <p:spPr>
          <a:xfrm>
            <a:off x="3702267" y="5462150"/>
            <a:ext cx="0" cy="42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388424" y="5447853"/>
            <a:ext cx="0" cy="42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277859" y="5457751"/>
            <a:ext cx="0" cy="42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9044"/>
              </p:ext>
            </p:extLst>
          </p:nvPr>
        </p:nvGraphicFramePr>
        <p:xfrm>
          <a:off x="179512" y="2925922"/>
          <a:ext cx="8894108" cy="3035808"/>
        </p:xfrm>
        <a:graphic>
          <a:graphicData uri="http://schemas.openxmlformats.org/drawingml/2006/table">
            <a:tbl>
              <a:tblPr firstRow="1" firstCol="1" bandRow="1"/>
              <a:tblGrid>
                <a:gridCol w="2083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80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ยี่ห้อ/รุ่น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</a:t>
                      </a:r>
                      <a:b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(บาท)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ล้อยาง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ราคา(บาท/เส้น)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จำนวนล้อ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จักรยานยนต์และสามล้อเครื่อง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HONDA/WAVE 110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34,400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70/90-17M/C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รถยนต์นั่งไม่เกิน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TOYOTA/VIOS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531,000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2,050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185/60 R15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TOYOTA/FORTUNER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1,104,000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5,500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265/65 R17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รถโดยสารขนาดเล็ก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TOYOTA/COMMUTER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1,158,000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2,660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195R15C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รถโดยสารขนาดกลาง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SUNLONG/MINIBUS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295/75R22.5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รถโดยสารขนาดใหญ่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31.6%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รถบรรทุกขนาดเล็ก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(4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TOYOTA/REVO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2,200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205/70R 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FTR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FVM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รถบรรทุกพ่วง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HINO/GY SERIES 12 wheels 8x4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4,000,000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รถบรรทุกกึ่งพ่วง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HINO/FM Series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77355"/>
              </p:ext>
            </p:extLst>
          </p:nvPr>
        </p:nvGraphicFramePr>
        <p:xfrm>
          <a:off x="294870" y="6305962"/>
          <a:ext cx="3406629" cy="4354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00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เบนซิน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ดีเซล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2416"/>
              </p:ext>
            </p:extLst>
          </p:nvPr>
        </p:nvGraphicFramePr>
        <p:xfrm>
          <a:off x="4150804" y="6309320"/>
          <a:ext cx="3459142" cy="4195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77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ราคาน้ำมันหล่อลื่น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สำหรับเครื่องยนต์เบนซิน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89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สำหรับเครื่องยนต์ดีเซล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88911" y="2587368"/>
            <a:ext cx="4455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i="1" dirty="0">
                <a:latin typeface="TH SarabunPSK" pitchFamily="34" charset="-34"/>
                <a:cs typeface="TH SarabunPSK" pitchFamily="34" charset="-34"/>
              </a:rPr>
              <a:t>อ้างอิง กรมบัญชีกลาง และ สำนักงบประมาณ</a:t>
            </a:r>
            <a:endParaRPr lang="en-US" sz="16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384593"/>
            <a:ext cx="52565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ปรับปรุงข้อมูลตัวแทนยานพาหนะให้เป็นปัจจุบัน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9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70357" cy="36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7595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8"/>
          <p:cNvGrpSpPr/>
          <p:nvPr/>
        </p:nvGrpSpPr>
        <p:grpSpPr>
          <a:xfrm>
            <a:off x="683568" y="2020056"/>
            <a:ext cx="7776864" cy="4721312"/>
            <a:chOff x="0" y="0"/>
            <a:chExt cx="5624195" cy="36195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5624195" cy="3619500"/>
            </a:xfrm>
            <a:prstGeom prst="rect">
              <a:avLst/>
            </a:prstGeom>
          </p:spPr>
        </p:sp>
        <p:sp>
          <p:nvSpPr>
            <p:cNvPr id="4" name="สี่เหลี่ยมผืนผ้า 3"/>
            <p:cNvSpPr/>
            <p:nvPr/>
          </p:nvSpPr>
          <p:spPr>
            <a:xfrm>
              <a:off x="168229" y="59055"/>
              <a:ext cx="1645920" cy="1155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Deterioration Model</a:t>
              </a:r>
              <a:endParaRPr lang="en-US" sz="180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14520" y="622325"/>
              <a:ext cx="1367761" cy="380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IRI Model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6" name="แผนผังลําดับงาน: การตัดสินใจ 5"/>
            <p:cNvSpPr/>
            <p:nvPr/>
          </p:nvSpPr>
          <p:spPr>
            <a:xfrm>
              <a:off x="2815694" y="241937"/>
              <a:ext cx="1549652" cy="790041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Intervention Criteria</a:t>
              </a:r>
              <a:endPara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2908570" y="1350966"/>
              <a:ext cx="1367155" cy="380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Work Operation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052691" y="2221429"/>
              <a:ext cx="1367155" cy="49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Agency Cost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727872" y="2214115"/>
              <a:ext cx="1367155" cy="493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Road Work Effect Model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052691" y="2952994"/>
              <a:ext cx="1367155" cy="485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Economic Analysis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35187" y="2931049"/>
              <a:ext cx="1367155" cy="484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Reset Deterioration Parameter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ลูกศรเชื่อมต่อแบบตรง 11"/>
            <p:cNvCxnSpPr>
              <a:stCxn id="4" idx="3"/>
              <a:endCxn id="6" idx="1"/>
            </p:cNvCxnSpPr>
            <p:nvPr/>
          </p:nvCxnSpPr>
          <p:spPr>
            <a:xfrm>
              <a:off x="1814149" y="636956"/>
              <a:ext cx="100154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6" idx="2"/>
              <a:endCxn id="7" idx="0"/>
            </p:cNvCxnSpPr>
            <p:nvPr/>
          </p:nvCxnSpPr>
          <p:spPr>
            <a:xfrm>
              <a:off x="3590520" y="1031978"/>
              <a:ext cx="1628" cy="318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: หักมุม 15"/>
            <p:cNvCxnSpPr>
              <a:stCxn id="7" idx="2"/>
              <a:endCxn id="8" idx="0"/>
            </p:cNvCxnSpPr>
            <p:nvPr/>
          </p:nvCxnSpPr>
          <p:spPr>
            <a:xfrm rot="5400000">
              <a:off x="2919160" y="1548441"/>
              <a:ext cx="490098" cy="8558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: หักมุม 17"/>
            <p:cNvCxnSpPr>
              <a:stCxn id="7" idx="2"/>
              <a:endCxn id="9" idx="0"/>
            </p:cNvCxnSpPr>
            <p:nvPr/>
          </p:nvCxnSpPr>
          <p:spPr>
            <a:xfrm rot="16200000" flipH="1">
              <a:off x="3760407" y="1563072"/>
              <a:ext cx="482784" cy="8193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8" idx="2"/>
              <a:endCxn id="10" idx="0"/>
            </p:cNvCxnSpPr>
            <p:nvPr/>
          </p:nvCxnSpPr>
          <p:spPr>
            <a:xfrm>
              <a:off x="2736269" y="2714629"/>
              <a:ext cx="0" cy="238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9" idx="2"/>
              <a:endCxn id="11" idx="0"/>
            </p:cNvCxnSpPr>
            <p:nvPr/>
          </p:nvCxnSpPr>
          <p:spPr>
            <a:xfrm>
              <a:off x="4411450" y="2707158"/>
              <a:ext cx="7315" cy="22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: หักมุม 82"/>
            <p:cNvCxnSpPr>
              <a:stCxn id="11" idx="3"/>
            </p:cNvCxnSpPr>
            <p:nvPr/>
          </p:nvCxnSpPr>
          <p:spPr>
            <a:xfrm flipH="1" flipV="1">
              <a:off x="1814150" y="190723"/>
              <a:ext cx="3288192" cy="2982579"/>
            </a:xfrm>
            <a:prstGeom prst="bentConnector3">
              <a:avLst>
                <a:gd name="adj1" fmla="val -502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สี่เหลี่ยมผืนผ้า 19"/>
          <p:cNvSpPr/>
          <p:nvPr/>
        </p:nvSpPr>
        <p:spPr>
          <a:xfrm>
            <a:off x="179512" y="1052736"/>
            <a:ext cx="468052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ความสัมพันธ์ระหว่างแบบจำลองผลกระทบจากมาตรฐานการซ่อมและแบบจำลองต่างๆ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1191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6"/>
          <p:cNvSpPr/>
          <p:nvPr/>
        </p:nvSpPr>
        <p:spPr>
          <a:xfrm>
            <a:off x="174710" y="2440002"/>
            <a:ext cx="426593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สรุปค่าความเสียหายทั่วประเทศ (ผิวทางลาดยาง)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52804" y="1657358"/>
            <a:ext cx="4309748" cy="601030"/>
          </a:xfrm>
          <a:prstGeom prst="rect">
            <a:avLst/>
          </a:prstGeom>
        </p:spPr>
      </p:pic>
      <p:sp>
        <p:nvSpPr>
          <p:cNvPr id="8" name="สี่เหลี่ยมผืนผ้า 3"/>
          <p:cNvSpPr/>
          <p:nvPr/>
        </p:nvSpPr>
        <p:spPr>
          <a:xfrm>
            <a:off x="769436" y="1671956"/>
            <a:ext cx="307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เกณฑ์พิจารณาการซ่อมบำรุง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3622" y="3920674"/>
          <a:ext cx="421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4618618"/>
            <a:ext cx="22950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2.86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m/km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61268" y="1007093"/>
          <a:ext cx="4206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561268" y="3920674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5" y="1729535"/>
            <a:ext cx="23762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5.09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6797" y="4745977"/>
            <a:ext cx="25129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Cracking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1.13 %</a:t>
            </a:r>
          </a:p>
        </p:txBody>
      </p:sp>
      <p:sp>
        <p:nvSpPr>
          <p:cNvPr id="16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272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38075"/>
              </p:ext>
            </p:extLst>
          </p:nvPr>
        </p:nvGraphicFramePr>
        <p:xfrm>
          <a:off x="0" y="620688"/>
          <a:ext cx="9108505" cy="62374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38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ปรับเปลี่ยน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=&gt;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 30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Milling+Overlay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aseline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 50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&gt;=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539552" y="24206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3"/>
          <p:cNvSpPr/>
          <p:nvPr/>
        </p:nvSpPr>
        <p:spPr>
          <a:xfrm>
            <a:off x="2527572" y="63111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958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7" y="1604506"/>
            <a:ext cx="7957119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ผลการวิเคราะห์เงื่อนไขการซ่อมบำรุงบนผิวทางลาดยางหลังการปรับปรุง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15143" y="2328191"/>
          <a:ext cx="8388124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6577607"/>
            <a:ext cx="235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OL10 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OL05+Milling</a:t>
            </a:r>
          </a:p>
        </p:txBody>
      </p:sp>
    </p:spTree>
    <p:extLst>
      <p:ext uri="{BB962C8B-B14F-4D97-AF65-F5344CB8AC3E}">
        <p14:creationId xmlns:p14="http://schemas.microsoft.com/office/powerpoint/2010/main" val="3269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5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297272"/>
              </p:ext>
            </p:extLst>
          </p:nvPr>
        </p:nvGraphicFramePr>
        <p:xfrm>
          <a:off x="117987" y="1111864"/>
          <a:ext cx="6096000" cy="51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8" name="สี่เหลี่ยมผืนผ้า 2"/>
          <p:cNvSpPr/>
          <p:nvPr/>
        </p:nvSpPr>
        <p:spPr>
          <a:xfrm>
            <a:off x="217649" y="1628800"/>
            <a:ext cx="4771028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เงื่อนไขการซ่อมบำรุงในผิวทางคอนกรีต(กรมทางหลวง)</a:t>
            </a:r>
          </a:p>
        </p:txBody>
      </p:sp>
      <p:graphicFrame>
        <p:nvGraphicFramePr>
          <p:cNvPr id="9" name="Diagram 6"/>
          <p:cNvGraphicFramePr/>
          <p:nvPr>
            <p:extLst>
              <p:ext uri="{D42A27DB-BD31-4B8C-83A1-F6EECF244321}">
                <p14:modId xmlns:p14="http://schemas.microsoft.com/office/powerpoint/2010/main" val="1634187191"/>
              </p:ext>
            </p:extLst>
          </p:nvPr>
        </p:nvGraphicFramePr>
        <p:xfrm>
          <a:off x="107504" y="2132856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1286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1"/>
          <p:cNvSpPr txBox="1"/>
          <p:nvPr/>
        </p:nvSpPr>
        <p:spPr>
          <a:xfrm>
            <a:off x="179512" y="622860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  ทำการซ่อมบำรุงทั้งช่วงกิโลเมตร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 ทำการซ่อมบำรุงเฉพาะแผ่นคอนกรีต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44008" y="1634948"/>
            <a:ext cx="3881289" cy="4962404"/>
            <a:chOff x="4507135" y="1196752"/>
            <a:chExt cx="3600400" cy="5400600"/>
          </a:xfrm>
        </p:grpSpPr>
        <p:graphicFrame>
          <p:nvGraphicFramePr>
            <p:cNvPr id="20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072287"/>
                </p:ext>
              </p:extLst>
            </p:nvPr>
          </p:nvGraphicFramePr>
          <p:xfrm>
            <a:off x="4507135" y="1196752"/>
            <a:ext cx="3600400" cy="54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" r:id="rId4" imgW="3196438" imgH="4682428" progId="Visio.Drawing.11">
                    <p:embed/>
                  </p:oleObj>
                </mc:Choice>
                <mc:Fallback>
                  <p:oleObj r:id="rId4" imgW="3196438" imgH="468242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135" y="1196752"/>
                          <a:ext cx="3600400" cy="5400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แผนผังลําดับงาน: การตัดสินใจ 6"/>
            <p:cNvSpPr/>
            <p:nvPr/>
          </p:nvSpPr>
          <p:spPr>
            <a:xfrm>
              <a:off x="5998249" y="497604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IRI &gt; 4.5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แผนผังลําดับงาน: การตัดสินใจ 7"/>
            <p:cNvSpPr/>
            <p:nvPr/>
          </p:nvSpPr>
          <p:spPr>
            <a:xfrm>
              <a:off x="6000255" y="3956319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พบ </a:t>
              </a:r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 Damage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3" name="สี่เหลี่ยมผืนผ้า 9"/>
            <p:cNvSpPr/>
            <p:nvPr/>
          </p:nvSpPr>
          <p:spPr>
            <a:xfrm>
              <a:off x="4507135" y="5167961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AC Overlay*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สี่เหลี่ยมผืนผ้า 10"/>
            <p:cNvSpPr/>
            <p:nvPr/>
          </p:nvSpPr>
          <p:spPr>
            <a:xfrm>
              <a:off x="4511896" y="4149079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Sealing**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5" name="แผนผังลําดับงาน: การตัดสินใจ 7"/>
            <p:cNvSpPr/>
            <p:nvPr/>
          </p:nvSpPr>
          <p:spPr>
            <a:xfrm>
              <a:off x="5998249" y="2875473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Low crack &gt; 0 </a:t>
              </a:r>
              <a:r>
                <a:rPr lang="en-US" sz="16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or Faulting &gt; 0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6" name="แผนผังลําดับงาน: การตัดสินใจ 7"/>
            <p:cNvSpPr/>
            <p:nvPr/>
          </p:nvSpPr>
          <p:spPr>
            <a:xfrm>
              <a:off x="5998249" y="185575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High Crack &gt; 0 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7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6203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1484474503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AD986B34-596C-4D28-B66B-5DF22D40CEC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83" y="3140968"/>
            <a:ext cx="58326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883754"/>
            <a:ext cx="8175636" cy="601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3358" y="227163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01235" y="908720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02" y="3521666"/>
            <a:ext cx="1571781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สามารถเชื่อมโยง</a:t>
            </a: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กับระบบงานอื่นๆ ของ</a:t>
            </a:r>
            <a:b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กรมทางหลวงที่เกี่ยวข้อง </a:t>
            </a:r>
            <a:endParaRPr lang="en-US" sz="1600" dirty="0"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653883" y="4060275"/>
            <a:ext cx="1009905" cy="1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31740" y="5815230"/>
            <a:ext cx="169218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แยกการเก็บข้อมูลผลการวิเคราะห์แยกรายบุคคลได้ 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3077834" y="4509120"/>
            <a:ext cx="774086" cy="130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7624" y="1783249"/>
            <a:ext cx="223224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สามารถวิเคราะห์</a:t>
            </a: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ข้อมูลจำนวนมากๆ ในเวลาเดียวกัน โดยผู้ใช้งานมากกว่า 1 คน</a:t>
            </a:r>
            <a:endParaRPr lang="en-US" sz="1600" dirty="0"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/>
          <p:cNvCxnSpPr>
            <a:stCxn id="16" idx="2"/>
          </p:cNvCxnSpPr>
          <p:nvPr/>
        </p:nvCxnSpPr>
        <p:spPr>
          <a:xfrm>
            <a:off x="2303748" y="2614246"/>
            <a:ext cx="1161129" cy="124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สี่เหลี่ยมผืนผ้า 5"/>
          <p:cNvSpPr/>
          <p:nvPr/>
        </p:nvSpPr>
        <p:spPr>
          <a:xfrm>
            <a:off x="4393283" y="4932504"/>
            <a:ext cx="190919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6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ต้น</a:t>
            </a:r>
            <a:endParaRPr lang="th-TH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275871" y="4509120"/>
            <a:ext cx="0" cy="42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92517" y="2486809"/>
            <a:ext cx="3276364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>
            <a:off x="5430699" y="2825363"/>
            <a:ext cx="871776" cy="103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16820" y="2597786"/>
            <a:ext cx="142718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ในแต่ละแขวงเอง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139180" y="3343205"/>
            <a:ext cx="577640" cy="71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สี่เหลี่ยมผืนผ้า 5"/>
          <p:cNvSpPr/>
          <p:nvPr/>
        </p:nvSpPr>
        <p:spPr>
          <a:xfrm>
            <a:off x="7059280" y="5055614"/>
            <a:ext cx="190919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สามารถกำหนดงบประมาณแยกตามแผนและตามแขวงทางหลวงได้</a:t>
            </a:r>
            <a:endParaRPr lang="th-TH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059280" y="4365104"/>
            <a:ext cx="954596" cy="69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5B9215AC-E2E0-4C09-A963-BE15D77C82D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2927"/>
            <a:ext cx="7200800" cy="326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5576" y="192608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ใช้ข้อมูลสายทางของระบบ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HRIS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937718"/>
            <a:ext cx="1296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AADT 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ปีล่าสุดจากฐานข้อมูล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TIMS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475218" y="2582865"/>
            <a:ext cx="173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ดึงปีที่ซ่อมล่าสุด จากระบบ </a:t>
            </a:r>
            <a:r>
              <a:rPr lang="en-US" sz="1800" b="1" dirty="0" err="1">
                <a:latin typeface="TH SarabunPSK" charset="0"/>
                <a:ea typeface="TH SarabunPSK" charset="0"/>
                <a:cs typeface="TH SarabunPSK" charset="0"/>
              </a:rPr>
              <a:t>Plannet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555844" y="5373216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ดึงข้อมูลสำรวจจากฐานข้อมูล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MIIS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7504" y="1053851"/>
            <a:ext cx="5256584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การเชื่อมต่อข้อมูลที่จำเป็นสำหรับใช้ในการวิเคราะห์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39658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1663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5786" y="3068960"/>
            <a:ext cx="6552728" cy="46166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วิดีทัศน์สื่อการสอน การใช้งานโปรแกรม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</a:p>
        </p:txBody>
      </p:sp>
    </p:spTree>
    <p:extLst>
      <p:ext uri="{BB962C8B-B14F-4D97-AF65-F5344CB8AC3E}">
        <p14:creationId xmlns:p14="http://schemas.microsoft.com/office/powerpoint/2010/main" val="140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53"/>
            <a:ext cx="9144000" cy="4919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5222" y="928632"/>
            <a:ext cx="151355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kern="0" dirty="0">
                <a:solidFill>
                  <a:srgbClr val="2F5496"/>
                </a:solidFill>
                <a:latin typeface="Tahoma" charset="0"/>
                <a:ea typeface="Times New Roman" charset="0"/>
                <a:cs typeface="TH SarabunPSK" charset="0"/>
              </a:rPr>
              <a:t>1. เข้าสู่ระบบ</a:t>
            </a:r>
            <a:endParaRPr lang="en-US" b="1" kern="0" dirty="0">
              <a:solidFill>
                <a:srgbClr val="2F5496"/>
              </a:solidFill>
              <a:effectLst/>
              <a:latin typeface="Tahoma" charset="0"/>
              <a:ea typeface="Times New Roman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1968"/>
              </p:ext>
            </p:extLst>
          </p:nvPr>
        </p:nvGraphicFramePr>
        <p:xfrm>
          <a:off x="256420" y="1627059"/>
          <a:ext cx="8492044" cy="42374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3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8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4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8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62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งบประมาณรายพื้นที่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วิเคราะห์งบประมาณ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ทั้งประเทศ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แก้ไข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การตั้งค่า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ส่วนพื้นที่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แก้ไข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การตั้งค่า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เพิ่มเติมผู้ใช้งาน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เจ้าหน้าที่ส่วนกลาง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เจ้าหน้าที่ภูมิภาค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6683" y="980728"/>
            <a:ext cx="2199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สิทธิ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การเข้าใช้</a:t>
            </a: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งานระบบ</a:t>
            </a:r>
            <a:endParaRPr kumimoji="0" lang="x-none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56184"/>
            <a:ext cx="60654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7504" y="1112897"/>
            <a:ext cx="2952328" cy="519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2. หน้าหลัก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ประกอบด้วยส่วน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เมนูหลักได้แก่ หน้าหลัก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,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ตั้งค่า และออกจากระบบ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ปุ่มสั่งวิเคราะห์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รายการงานบำรุงรักษาที่เคยวิเคราะห์ และช่องค้นหางาน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สถานการณ์ทำงานประกอบด้วย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กำลังดึงข้อมูล – แสดงหลังจากเริ่มสั่งวิเคราะห์ข้อมูล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กำลังวิเคราะห์ – แสดงขณะระบบกำลังทำงาน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เสร็จ – แสดงเมื่อระบบวิเคราะห์งานเสร็จ สามารถกดที่แถวรายการเพื่อดูผล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พบปัญหา – เกิดข้อผิดพลาดในการทำงาน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280831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เลน หน่วยงาน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</a:t>
            </a:r>
            <a:br>
              <a:rPr lang="th-TH" sz="18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โดยสามารถเพิ่มตัวกรอง หรือเลือกเฉพาะบางแถวได้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9" y="1340768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3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8" y="1291580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5334" y="908720"/>
            <a:ext cx="2845514" cy="61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th-TH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**เนื่องจากการวิเคราะห์แบบบำรุงรักษาเชิงกลยุทธ์จะเป็นต้องอาศัยแบบจำลองการเสื่อมสภาพของผิวทางจึงเป็นผลให้สามารถวิเคราะห์ได้แต่เฉพาะในผิวทางลาดยางเท่านั้น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63231"/>
            <a:ext cx="6228184" cy="352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3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2" y="1531734"/>
            <a:ext cx="6210661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5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8" y="1321213"/>
            <a:ext cx="6185831" cy="347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007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96550"/>
            <a:ext cx="5493050" cy="596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62" y="1243702"/>
            <a:ext cx="6371138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74507"/>
            <a:ext cx="6284776" cy="339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8" y="1375916"/>
            <a:ext cx="6222231" cy="298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0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168787" cy="459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ชนิดผิวทาง เลน หน่วยงาน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โดยสามารถเพิ่มตัวกรอง หรือเลือกเฉพาะบางแถวได้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0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240360" cy="591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2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198884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9552" y="3284984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74119" y="1223173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กรมทางหลวงมีสายทางที่อยู่ในความรับผิดชอบกว่า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60,000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กิโลเมตร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51520" y="236567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2370" y="2476978"/>
            <a:ext cx="446308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กรมทางหลวงเริ่มใช้ระบบบริหารงานบำรุงทาง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4287" y="3854557"/>
            <a:ext cx="49792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TPMS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(2009)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39552" y="486916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251520" y="4074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51520" y="580267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2667" y="5373216"/>
            <a:ext cx="628248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 ปรับปรุงให้ง่ายต่อการใช้งาน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และอัพเดตข้อมูลให้เป็นปัจจุบัน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97873" y="1894433"/>
            <a:ext cx="30617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97872" y="3140969"/>
            <a:ext cx="306175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96412" y="4725144"/>
            <a:ext cx="307635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81"/>
          <p:cNvSpPr/>
          <p:nvPr/>
        </p:nvSpPr>
        <p:spPr>
          <a:xfrm>
            <a:off x="8058597" y="3907299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ซ้าย-ขวา 91"/>
          <p:cNvSpPr/>
          <p:nvPr/>
        </p:nvSpPr>
        <p:spPr>
          <a:xfrm>
            <a:off x="7472108" y="4046312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>
            <a:off x="1412740" y="1894433"/>
            <a:ext cx="0" cy="463091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4" y="1435348"/>
            <a:ext cx="5659576" cy="300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61" y="1340024"/>
            <a:ext cx="5732139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38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6" y="1367656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219361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4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22" y="1210940"/>
            <a:ext cx="5746867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1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1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26" y="1354956"/>
            <a:ext cx="5724874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5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30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3" y="1470572"/>
            <a:ext cx="5794597" cy="27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9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22957"/>
            <a:ext cx="3024336" cy="56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เงื่อนไขการซ่อม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เมื่อกดเมนูตั้งค่า จะแสดง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เงื่อนไขการซ่อมเป็น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แรก ซึ่งมีส่วนประกอบดังนี้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ที่ต้องการตั้งค่า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เลือกมาตรฐานที่ต้องการแก้ไข หรือเพิ่มมาตรฐานใหม่โดยกดปุ่ม +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เพิ่มเกณฑ์ และแก้ไขสมการ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ทางขวาของหน้าจอจะแสดงสมการตามที่ถูกแก้ไข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ปุ่มลบมาตรฐานที่เลือก</a:t>
            </a:r>
            <a:endParaRPr lang="th-TH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บันทึกค่าที่แก้ไข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Reset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เพื่อกลับไปใช้ค่าเริ่มต้น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หากไม่ต้องการบันทึกสามารถกดที่ชื่อเว็บไซต์ หรือปุ่มแรกในเมนูเพื่อกลับไปหน้าหลัก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ขั้นตอนนี้จะเหมือนกันทุก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 startAt="7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ระบบจะแสดงชื่อผู้แก้ไข และเวลาที่แก้ล่าสุด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80" y="1481956"/>
            <a:ext cx="5795619" cy="32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3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1268760"/>
            <a:ext cx="654563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4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6588224" cy="369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1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6178839"/>
              </p:ext>
            </p:extLst>
          </p:nvPr>
        </p:nvGraphicFramePr>
        <p:xfrm>
          <a:off x="1115766" y="1052736"/>
          <a:ext cx="69127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49898" y="1700808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704" y="296615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7704" y="422184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9898" y="547753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46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ค่าใช้จ่ายการซ่อม</a:t>
            </a: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เลือกระดับของหน่วยงาน และประเภทการซ่อม เพื่อแก้ไขค่าซ่อมของมาตรฐาน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94" y="1484784"/>
            <a:ext cx="627980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2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0" y="207098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0569"/>
            <a:ext cx="6651600" cy="375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6"/>
            <a:ext cx="6588224" cy="404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82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0" y="1112896"/>
            <a:ext cx="6561090" cy="318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1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9847" cy="352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527" y="1196200"/>
            <a:ext cx="2520280" cy="16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–การเติบโต  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เลือกหน่วยงานเพื่อแก้ไขอัตราการเติบโตของปริมาณจราจร</a:t>
            </a:r>
            <a:endParaRPr lang="en-US" sz="16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07" y="1112897"/>
            <a:ext cx="6346553" cy="390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04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-2876613" y="2812505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3648075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646805" y="3200"/>
            <a:ext cx="5497195" cy="6669088"/>
            <a:chOff x="1967" y="2884"/>
            <a:chExt cx="8658" cy="10504"/>
          </a:xfrm>
        </p:grpSpPr>
        <p:sp>
          <p:nvSpPr>
            <p:cNvPr id="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967" y="2884"/>
              <a:ext cx="8656" cy="105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5757" y="3033"/>
              <a:ext cx="306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การเก็บข้อมูลสำรวจ</a:t>
              </a:r>
              <a:r>
                <a:rPr kumimoji="0" lang="x-none" altLang="x-non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ภาคสนาม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4857" y="4293"/>
              <a:ext cx="234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ประเมินสภาพความเสียหายของสายทาง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7917" y="4293"/>
              <a:ext cx="2265" cy="10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ประวัติการซ่อมบำรุง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2262" y="4293"/>
              <a:ext cx="2340" cy="14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ข้อมูลบัญชีสายทาง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กรมทางหลวง</a:t>
              </a:r>
              <a:endParaRPr kumimoji="0" lang="en-US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x-none" sz="1800" dirty="0"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602" y="5903"/>
              <a:ext cx="3060" cy="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7197" y="3753"/>
              <a:ext cx="0" cy="7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611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845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6117" y="5373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7" name="AutoShape 30"/>
            <p:cNvSpPr>
              <a:spLocks noChangeShapeType="1"/>
            </p:cNvSpPr>
            <p:nvPr/>
          </p:nvSpPr>
          <p:spPr bwMode="auto">
            <a:xfrm rot="16200000" flipH="1">
              <a:off x="3886" y="5287"/>
              <a:ext cx="249" cy="118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622" y="8073"/>
              <a:ext cx="18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82" y="8073"/>
              <a:ext cx="27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เงื่อนไข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การซ่อมบำรุง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842" y="8073"/>
              <a:ext cx="234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ราคาต่อหน่วย</a:t>
              </a:r>
              <a:endParaRPr kumimoji="0" lang="x-none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5937" y="7533"/>
              <a:ext cx="0" cy="36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418" y="7713"/>
              <a:ext cx="5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6117" y="735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1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111" y="6273"/>
              <a:ext cx="6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917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422" y="933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กระบวนการจัดรูปแบบข้อมูลนำเข้า</a:t>
              </a: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3425" y="8971"/>
              <a:ext cx="57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342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918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4422" y="1041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โปรแกรมการวิเคราะห์แผนการซ่อม 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422" y="1149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สรุปผลการวิเคราะห์และงบประมาณ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4422" y="1257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แผนการซ่อมบำรุง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6" name="AutoShape 13"/>
            <p:cNvSpPr>
              <a:spLocks noChangeShapeType="1"/>
            </p:cNvSpPr>
            <p:nvPr/>
          </p:nvSpPr>
          <p:spPr bwMode="auto">
            <a:xfrm flipH="1" flipV="1">
              <a:off x="7662" y="6003"/>
              <a:ext cx="360" cy="5760"/>
            </a:xfrm>
            <a:prstGeom prst="bentConnector3">
              <a:avLst>
                <a:gd name="adj1" fmla="val -66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7661" y="5860"/>
              <a:ext cx="15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9177" y="5331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9" name="AutoShape 10"/>
            <p:cNvSpPr>
              <a:spLocks noChangeShapeType="1"/>
            </p:cNvSpPr>
            <p:nvPr/>
          </p:nvSpPr>
          <p:spPr bwMode="auto">
            <a:xfrm>
              <a:off x="6295" y="7322"/>
              <a:ext cx="1" cy="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6115" y="8613"/>
              <a:ext cx="3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6117" y="987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 flipH="1">
              <a:off x="6111" y="1095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6111" y="1203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4" name="AutoShape 5"/>
            <p:cNvSpPr>
              <a:spLocks noChangeShapeType="1"/>
            </p:cNvSpPr>
            <p:nvPr/>
          </p:nvSpPr>
          <p:spPr bwMode="auto">
            <a:xfrm>
              <a:off x="1977" y="6603"/>
              <a:ext cx="86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5" name="AutoShape 4"/>
            <p:cNvSpPr>
              <a:spLocks noChangeArrowheads="1"/>
            </p:cNvSpPr>
            <p:nvPr/>
          </p:nvSpPr>
          <p:spPr bwMode="auto">
            <a:xfrm>
              <a:off x="2452" y="3224"/>
              <a:ext cx="1970" cy="68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262" y="6859"/>
              <a:ext cx="3136" cy="59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ระบบบริหารงานทาง TPMS</a:t>
              </a:r>
              <a:endPara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/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Diagram 10"/>
          <p:cNvGraphicFramePr/>
          <p:nvPr>
            <p:extLst>
              <p:ext uri="{D42A27DB-BD31-4B8C-83A1-F6EECF244321}">
                <p14:modId xmlns:p14="http://schemas.microsoft.com/office/powerpoint/2010/main" val="757461063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25448"/>
              </p:ext>
            </p:extLst>
          </p:nvPr>
        </p:nvGraphicFramePr>
        <p:xfrm>
          <a:off x="303023" y="2267771"/>
          <a:ext cx="8229417" cy="418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85565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เพื่อให้สามารถพยากรณ์การเสื่อมสภาพของทางหลวงได้</a:t>
                      </a:r>
                      <a:r>
                        <a:rPr lang="en-US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ทั้งในปัจจุบันและอนาคต</a:t>
                      </a: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l"/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แบบจำลองของ HDM-4 พัฒนาโดย World Bank โดยมีการการปรับแก้แบบจำลองให้สอดคล้องกับการเสื่อมสภาพของสายทางของ</a:t>
                      </a:r>
                      <a:b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กรมทางหลวง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แบบจำลองผลกระทบจากมาตรฐานการซ่อมซึ่งได้จากการศึกษาถึงสภาพสายทาง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แอสฟัลต์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หลังการซ่อมบำรุง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วิธีการซ่อมบำรุงต่างกันจะส่งผลให้สภาพสายทางหลังการซ่อมมีความแตกต่างกัน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ผลกระทบหลักที่เกิดขึ้นหลังจากการซ่อมด้วยวิธี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คือการปรับค่าดัชนีความขรุขระสากลของผิวทาง (IRI) 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ที่กระทบต่อผู้ใช้ทางเพื่อวิเคราะห์ประโยชน์ที่ได้จากการซ่อมบำรุง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ซึ่งในการพัฒนาแบบจำลองได้อ้างอิงแบบจำลอง HDM-4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การคำนวณค่าใช้จ่ายของผู้ใช้ทางแบ่งออกเป็น 2 ส่วนหลักคือ ค่าใช้จ่ายที่เกี่ยวกับยานพาหนะและมูลค่าเวลาในการเดินทาง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"/>
          <p:cNvSpPr/>
          <p:nvPr/>
        </p:nvSpPr>
        <p:spPr>
          <a:xfrm>
            <a:off x="3214678" y="3238626"/>
            <a:ext cx="3571900" cy="1643074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214546" y="3381502"/>
            <a:ext cx="2071702" cy="142876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2714612" y="5024576"/>
            <a:ext cx="2786082" cy="1428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428860" y="3738692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428992" y="3810130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4400550" y="3767264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428992" y="5453204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142844" y="3238626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1B24DB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1B24D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929454" y="3095751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572132" y="5068483"/>
            <a:ext cx="3571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ค่าปรับแก้สภาพภูมิประเทศ และสภาพภูมิอากาศ โดยเลือกค่าแนะนำจาก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  <p:sp>
        <p:nvSpPr>
          <p:cNvPr id="2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10"/>
          <p:cNvGraphicFramePr/>
          <p:nvPr>
            <p:extLst>
              <p:ext uri="{D42A27DB-BD31-4B8C-83A1-F6EECF244321}">
                <p14:modId xmlns:p14="http://schemas.microsoft.com/office/powerpoint/2010/main" val="830873499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2478080"/>
            <a:ext cx="5221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ตัวแปรที่มีผลกระทบต่อแบบจำลองการเสื่อมสภาพทาง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2118371111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8426722"/>
              </p:ext>
            </p:extLst>
          </p:nvPr>
        </p:nvGraphicFramePr>
        <p:xfrm>
          <a:off x="1187624" y="2911708"/>
          <a:ext cx="6096000" cy="306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9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22270</TotalTime>
  <Words>3767</Words>
  <Application>Microsoft Office PowerPoint</Application>
  <PresentationFormat>On-screen Show (4:3)</PresentationFormat>
  <Paragraphs>687</Paragraphs>
  <Slides>57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6" baseType="lpstr">
      <vt:lpstr>Angsana New</vt:lpstr>
      <vt:lpstr>Arial</vt:lpstr>
      <vt:lpstr>Browallia New</vt:lpstr>
      <vt:lpstr>Calibri</vt:lpstr>
      <vt:lpstr>Century Gothic</vt:lpstr>
      <vt:lpstr>Cordia New</vt:lpstr>
      <vt:lpstr>Courier New</vt:lpstr>
      <vt:lpstr>DilleniaUPC</vt:lpstr>
      <vt:lpstr>Palatino Linotype</vt:lpstr>
      <vt:lpstr>Symbol</vt:lpstr>
      <vt:lpstr>Tahoma</vt:lpstr>
      <vt:lpstr>TH SarabunPSK</vt:lpstr>
      <vt:lpstr>Times New Roman</vt:lpstr>
      <vt:lpstr>Verdana</vt:lpstr>
      <vt:lpstr>Wingdings</vt:lpstr>
      <vt:lpstr>Wingdings 3</vt:lpstr>
      <vt:lpstr>Executive</vt:lpstr>
      <vt:lpstr>ช่อ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Infraplus</cp:lastModifiedBy>
  <cp:revision>2402</cp:revision>
  <cp:lastPrinted>2017-09-03T05:43:58Z</cp:lastPrinted>
  <dcterms:created xsi:type="dcterms:W3CDTF">2011-03-07T05:04:49Z</dcterms:created>
  <dcterms:modified xsi:type="dcterms:W3CDTF">2017-09-03T05:51:09Z</dcterms:modified>
</cp:coreProperties>
</file>