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omments/comment1.xml" ContentType="application/vnd.openxmlformats-officedocument.presentationml.comment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6" r:id="rId2"/>
  </p:sldMasterIdLst>
  <p:notesMasterIdLst>
    <p:notesMasterId r:id="rId70"/>
  </p:notesMasterIdLst>
  <p:handoutMasterIdLst>
    <p:handoutMasterId r:id="rId71"/>
  </p:handoutMasterIdLst>
  <p:sldIdLst>
    <p:sldId id="960" r:id="rId3"/>
    <p:sldId id="964" r:id="rId4"/>
    <p:sldId id="988" r:id="rId5"/>
    <p:sldId id="1122" r:id="rId6"/>
    <p:sldId id="1124" r:id="rId7"/>
    <p:sldId id="1125" r:id="rId8"/>
    <p:sldId id="1127" r:id="rId9"/>
    <p:sldId id="1029" r:id="rId10"/>
    <p:sldId id="1121" r:id="rId11"/>
    <p:sldId id="1114" r:id="rId12"/>
    <p:sldId id="1021" r:id="rId13"/>
    <p:sldId id="1017" r:id="rId14"/>
    <p:sldId id="1120" r:id="rId15"/>
    <p:sldId id="1026" r:id="rId16"/>
    <p:sldId id="1027" r:id="rId17"/>
    <p:sldId id="1018" r:id="rId18"/>
    <p:sldId id="1030" r:id="rId19"/>
    <p:sldId id="1028" r:id="rId20"/>
    <p:sldId id="1013" r:id="rId21"/>
    <p:sldId id="1012" r:id="rId22"/>
    <p:sldId id="1064" r:id="rId23"/>
    <p:sldId id="1067" r:id="rId24"/>
    <p:sldId id="1068" r:id="rId25"/>
    <p:sldId id="1069" r:id="rId26"/>
    <p:sldId id="1071" r:id="rId27"/>
    <p:sldId id="984" r:id="rId28"/>
    <p:sldId id="991" r:id="rId29"/>
    <p:sldId id="998" r:id="rId30"/>
    <p:sldId id="1126" r:id="rId31"/>
    <p:sldId id="1072" r:id="rId32"/>
    <p:sldId id="1073" r:id="rId33"/>
    <p:sldId id="1074" r:id="rId34"/>
    <p:sldId id="1075" r:id="rId35"/>
    <p:sldId id="1076" r:id="rId36"/>
    <p:sldId id="1077" r:id="rId37"/>
    <p:sldId id="1078" r:id="rId38"/>
    <p:sldId id="1079" r:id="rId39"/>
    <p:sldId id="1080" r:id="rId40"/>
    <p:sldId id="1089" r:id="rId41"/>
    <p:sldId id="1090" r:id="rId42"/>
    <p:sldId id="1091" r:id="rId43"/>
    <p:sldId id="1092" r:id="rId44"/>
    <p:sldId id="1113" r:id="rId45"/>
    <p:sldId id="1093" r:id="rId46"/>
    <p:sldId id="1094" r:id="rId47"/>
    <p:sldId id="1095" r:id="rId48"/>
    <p:sldId id="1096" r:id="rId49"/>
    <p:sldId id="1097" r:id="rId50"/>
    <p:sldId id="1098" r:id="rId51"/>
    <p:sldId id="1099" r:id="rId52"/>
    <p:sldId id="1100" r:id="rId53"/>
    <p:sldId id="1101" r:id="rId54"/>
    <p:sldId id="1102" r:id="rId55"/>
    <p:sldId id="1103" r:id="rId56"/>
    <p:sldId id="1104" r:id="rId57"/>
    <p:sldId id="1105" r:id="rId58"/>
    <p:sldId id="1106" r:id="rId59"/>
    <p:sldId id="1107" r:id="rId60"/>
    <p:sldId id="1108" r:id="rId61"/>
    <p:sldId id="1109" r:id="rId62"/>
    <p:sldId id="1110" r:id="rId63"/>
    <p:sldId id="612" r:id="rId64"/>
    <p:sldId id="1115" r:id="rId65"/>
    <p:sldId id="1116" r:id="rId66"/>
    <p:sldId id="1117" r:id="rId67"/>
    <p:sldId id="1118" r:id="rId68"/>
    <p:sldId id="1119" r:id="rId69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5" userDrawn="1">
          <p15:clr>
            <a:srgbClr val="A4A3A4"/>
          </p15:clr>
        </p15:guide>
        <p15:guide id="3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fraplus" initials="I" lastIdx="1" clrIdx="0">
    <p:extLst>
      <p:ext uri="{19B8F6BF-5375-455C-9EA6-DF929625EA0E}">
        <p15:presenceInfo xmlns:p15="http://schemas.microsoft.com/office/powerpoint/2012/main" userId="Infrapl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0066FF"/>
    <a:srgbClr val="FBFBFB"/>
    <a:srgbClr val="FF0066"/>
    <a:srgbClr val="279C0C"/>
    <a:srgbClr val="3333FF"/>
    <a:srgbClr val="FFCCFF"/>
    <a:srgbClr val="B2631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5514" autoAdjust="0"/>
  </p:normalViewPr>
  <p:slideViewPr>
    <p:cSldViewPr>
      <p:cViewPr varScale="1">
        <p:scale>
          <a:sx n="72" d="100"/>
          <a:sy n="72" d="100"/>
        </p:scale>
        <p:origin x="15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024"/>
    </p:cViewPr>
  </p:sorterViewPr>
  <p:notesViewPr>
    <p:cSldViewPr>
      <p:cViewPr varScale="1">
        <p:scale>
          <a:sx n="52" d="100"/>
          <a:sy n="52" d="100"/>
        </p:scale>
        <p:origin x="2946" y="84"/>
      </p:cViewPr>
      <p:guideLst>
        <p:guide orient="horz" pos="3108"/>
        <p:guide pos="210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ntawatlersinghanart\Dropbox\DOH%20Improve%20TPMS\0_Data\&#3649;&#3610;&#3610;&#3592;&#3635;&#3621;&#3629;&#3591;&#3585;&#3634;&#3619;&#3593;&#3634;&#3610;&#3612;&#3636;&#362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0_Data\DOH_Distress_excel_2558\&#3626;&#3619;&#3640;&#3611;&#3588;&#3656;&#3634;&#3588;&#3623;&#3634;&#3617;&#3648;&#3626;&#3637;&#3618;&#3627;&#3634;&#3618;&#3607;&#3633;&#3656;&#3623;&#3611;&#3619;&#3632;&#3648;&#3607;&#3624;%20A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untawatlersinghanart\Dropbox\DOH%20Improve%20TPMS\test%20&#3648;&#3591;&#3639;&#3656;&#3629;&#3609;&#3652;&#3586;&#3585;&#3634;&#3619;&#3595;&#3656;&#3629;&#3617;\E3.4\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3.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raplus\Dropbox\DOH%20Improve%20TPMS\&#3648;&#3605;&#3619;&#3637;&#3618;&#3617;%20calibrate\&#3648;&#3605;&#3619;&#3637;&#3618;&#3617;%20calibrate_&#3611;&#3637;2011-201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91748822079901"/>
          <c:y val="5.2208416511434597E-2"/>
          <c:w val="0.72686869036409396"/>
          <c:h val="0.73828023081543903"/>
        </c:manualLayout>
      </c:layout>
      <c:scatterChart>
        <c:scatterStyle val="lineMarker"/>
        <c:varyColors val="0"/>
        <c:ser>
          <c:idx val="1"/>
          <c:order val="0"/>
          <c:tx>
            <c:v>dIRI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0.15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0.30000000000000099</c:v>
                </c:pt>
                <c:pt idx="18">
                  <c:v>0.30000000000000099</c:v>
                </c:pt>
                <c:pt idx="19">
                  <c:v>0.30000000000000099</c:v>
                </c:pt>
                <c:pt idx="20">
                  <c:v>0.30000000000000099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76-46F1-B3FC-24C6F7018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67903472"/>
        <c:axId val="-867899664"/>
      </c:scatterChart>
      <c:valAx>
        <c:axId val="-867903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before Seal (m/km)</a:t>
                </a:r>
              </a:p>
            </c:rich>
          </c:tx>
          <c:layout>
            <c:manualLayout>
              <c:xMode val="edge"/>
              <c:yMode val="edge"/>
              <c:x val="0.40224274887359002"/>
              <c:y val="0.90921768707482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867899664"/>
        <c:crosses val="autoZero"/>
        <c:crossBetween val="midCat"/>
        <c:majorUnit val="1"/>
      </c:valAx>
      <c:valAx>
        <c:axId val="-86789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IRI reduction (m/km)</a:t>
                </a:r>
              </a:p>
            </c:rich>
          </c:tx>
          <c:layout>
            <c:manualLayout>
              <c:xMode val="edge"/>
              <c:yMode val="edge"/>
              <c:x val="3.6724061625211003E-2"/>
              <c:y val="0.15816568774384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867903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30818615782204"/>
          <c:y val="0.50050513631095805"/>
          <c:w val="0.15462671724999599"/>
          <c:h val="0.13545424623701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IRI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Sheet2!$A$2:$A$16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</c:numCache>
            </c:numRef>
          </c:cat>
          <c:val>
            <c:numRef>
              <c:f>Sheet2!$B$2:$B$16</c:f>
              <c:numCache>
                <c:formatCode>General</c:formatCode>
                <c:ptCount val="15"/>
                <c:pt idx="0">
                  <c:v>37.016000000000012</c:v>
                </c:pt>
                <c:pt idx="1">
                  <c:v>10.212</c:v>
                </c:pt>
                <c:pt idx="2">
                  <c:v>13.287000000000001</c:v>
                </c:pt>
                <c:pt idx="3">
                  <c:v>304.12999999999982</c:v>
                </c:pt>
                <c:pt idx="4">
                  <c:v>6638.7639999999983</c:v>
                </c:pt>
                <c:pt idx="5">
                  <c:v>15785.248999999991</c:v>
                </c:pt>
                <c:pt idx="6">
                  <c:v>10282.482</c:v>
                </c:pt>
                <c:pt idx="7">
                  <c:v>3428.376000000002</c:v>
                </c:pt>
                <c:pt idx="8">
                  <c:v>1494.8240000000001</c:v>
                </c:pt>
                <c:pt idx="9">
                  <c:v>480.84399999999982</c:v>
                </c:pt>
                <c:pt idx="10">
                  <c:v>318.54100000000011</c:v>
                </c:pt>
                <c:pt idx="11">
                  <c:v>37.545000000000002</c:v>
                </c:pt>
                <c:pt idx="12">
                  <c:v>3.4780000000000002</c:v>
                </c:pt>
                <c:pt idx="13">
                  <c:v>1.788</c:v>
                </c:pt>
                <c:pt idx="14">
                  <c:v>35.991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95-45ED-826D-26951C208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37456160"/>
        <c:axId val="-937467584"/>
      </c:barChart>
      <c:catAx>
        <c:axId val="-93745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37467584"/>
        <c:crosses val="autoZero"/>
        <c:auto val="1"/>
        <c:lblAlgn val="ctr"/>
        <c:lblOffset val="100"/>
        <c:noMultiLvlLbl val="0"/>
      </c:catAx>
      <c:valAx>
        <c:axId val="-93746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3745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Rutting (mm)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Sheet2!$F$1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Sheet2!$E$2:$E$31</c:f>
              <c:numCache>
                <c:formatCode>General</c:formatCode>
                <c:ptCount val="3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</c:numCache>
            </c:numRef>
          </c:cat>
          <c:val>
            <c:numRef>
              <c:f>Sheet2!$F$2:$F$31</c:f>
              <c:numCache>
                <c:formatCode>General</c:formatCode>
                <c:ptCount val="30"/>
                <c:pt idx="0">
                  <c:v>165.35900000000001</c:v>
                </c:pt>
                <c:pt idx="1">
                  <c:v>0.434</c:v>
                </c:pt>
                <c:pt idx="2">
                  <c:v>83.89200000000001</c:v>
                </c:pt>
                <c:pt idx="3">
                  <c:v>298.50199999999961</c:v>
                </c:pt>
                <c:pt idx="4">
                  <c:v>1041.03</c:v>
                </c:pt>
                <c:pt idx="5">
                  <c:v>2462.2740000000008</c:v>
                </c:pt>
                <c:pt idx="6">
                  <c:v>4396.3059999999996</c:v>
                </c:pt>
                <c:pt idx="7">
                  <c:v>3744.0240000000008</c:v>
                </c:pt>
                <c:pt idx="8">
                  <c:v>4903.3600000000024</c:v>
                </c:pt>
                <c:pt idx="9">
                  <c:v>5060.8010000000004</c:v>
                </c:pt>
                <c:pt idx="10">
                  <c:v>4493.0310000000036</c:v>
                </c:pt>
                <c:pt idx="11">
                  <c:v>3032.0080000000012</c:v>
                </c:pt>
                <c:pt idx="12">
                  <c:v>2518.0239999999999</c:v>
                </c:pt>
                <c:pt idx="13">
                  <c:v>1586.1539999999991</c:v>
                </c:pt>
                <c:pt idx="14">
                  <c:v>1078.021</c:v>
                </c:pt>
                <c:pt idx="15">
                  <c:v>806.20899999999995</c:v>
                </c:pt>
                <c:pt idx="16">
                  <c:v>576.91599999999937</c:v>
                </c:pt>
                <c:pt idx="17">
                  <c:v>420.23299999999921</c:v>
                </c:pt>
                <c:pt idx="18">
                  <c:v>216.19200000000001</c:v>
                </c:pt>
                <c:pt idx="19">
                  <c:v>147.834</c:v>
                </c:pt>
                <c:pt idx="20">
                  <c:v>144.345</c:v>
                </c:pt>
                <c:pt idx="21">
                  <c:v>120.146</c:v>
                </c:pt>
                <c:pt idx="22">
                  <c:v>93.417000000000002</c:v>
                </c:pt>
                <c:pt idx="23">
                  <c:v>11.6</c:v>
                </c:pt>
                <c:pt idx="24">
                  <c:v>53.527000000000008</c:v>
                </c:pt>
                <c:pt idx="25">
                  <c:v>170.386</c:v>
                </c:pt>
                <c:pt idx="26">
                  <c:v>43</c:v>
                </c:pt>
                <c:pt idx="27">
                  <c:v>13.55</c:v>
                </c:pt>
                <c:pt idx="28">
                  <c:v>29.635999999999999</c:v>
                </c:pt>
                <c:pt idx="29">
                  <c:v>132.654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30-439D-BF6D-29C0917EC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68726400"/>
        <c:axId val="-768726944"/>
      </c:barChart>
      <c:catAx>
        <c:axId val="-76872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68726944"/>
        <c:crosses val="autoZero"/>
        <c:auto val="1"/>
        <c:lblAlgn val="ctr"/>
        <c:lblOffset val="100"/>
        <c:noMultiLvlLbl val="0"/>
      </c:catAx>
      <c:valAx>
        <c:axId val="-7687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6872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cracking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Sheet2!$J$1</c:f>
              <c:strCache>
                <c:ptCount val="1"/>
                <c:pt idx="0">
                  <c:v>Sum of ระยะทาง
(กิโลเมตร)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Sheet2!$I$2:$I$10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Sheet2!$J$2:$J$10</c:f>
              <c:numCache>
                <c:formatCode>General</c:formatCode>
                <c:ptCount val="9"/>
                <c:pt idx="0">
                  <c:v>31208.588000000029</c:v>
                </c:pt>
                <c:pt idx="1">
                  <c:v>4940.7179999999989</c:v>
                </c:pt>
                <c:pt idx="2">
                  <c:v>998.12099999999941</c:v>
                </c:pt>
                <c:pt idx="3">
                  <c:v>726.26300000000003</c:v>
                </c:pt>
                <c:pt idx="4">
                  <c:v>399.70299999999992</c:v>
                </c:pt>
                <c:pt idx="5">
                  <c:v>92.009</c:v>
                </c:pt>
                <c:pt idx="6">
                  <c:v>110.762</c:v>
                </c:pt>
                <c:pt idx="7">
                  <c:v>79.59</c:v>
                </c:pt>
                <c:pt idx="8">
                  <c:v>60.851999999999997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2F-4321-9309-9F027A2C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68721504"/>
        <c:axId val="-768718240"/>
      </c:barChart>
      <c:catAx>
        <c:axId val="-76872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68718240"/>
        <c:crosses val="autoZero"/>
        <c:auto val="1"/>
        <c:lblAlgn val="ctr"/>
        <c:lblOffset val="100"/>
        <c:noMultiLvlLbl val="0"/>
      </c:catAx>
      <c:valAx>
        <c:axId val="-76871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6872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th-TH"/>
              <a:t>รวมปริมาณงานที่ซ่อมบำรุง (ตร.ม.)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853147616797302"/>
          <c:y val="0.29541670347739701"/>
          <c:w val="0.26994546098746303"/>
          <c:h val="0.51031752184754398"/>
        </c:manualLayout>
      </c:layout>
      <c:pieChart>
        <c:varyColors val="1"/>
        <c:ser>
          <c:idx val="0"/>
          <c:order val="0"/>
          <c:tx>
            <c:strRef>
              <c:f>'Sheet1 (2)'!$B$3</c:f>
              <c:strCache>
                <c:ptCount val="1"/>
                <c:pt idx="0">
                  <c:v>Sum of ระยะทาง (กม.)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8C-49D3-8E73-9E0EFA43E18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8C-49D3-8E73-9E0EFA43E18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8C-49D3-8E73-9E0EFA43E18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8C-49D3-8E73-9E0EFA43E186}"/>
              </c:ext>
            </c:extLst>
          </c:dPt>
          <c:dLbls>
            <c:dLbl>
              <c:idx val="3"/>
              <c:layout>
                <c:manualLayout>
                  <c:x val="1.9444444444444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88C-49D3-8E73-9E0EFA43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'Sheet1 (2)'!$A$4:$A$7</c:f>
              <c:strCache>
                <c:ptCount val="4"/>
                <c:pt idx="0">
                  <c:v>OL05</c:v>
                </c:pt>
                <c:pt idx="1">
                  <c:v>OL10</c:v>
                </c:pt>
                <c:pt idx="2">
                  <c:v>RCL10</c:v>
                </c:pt>
                <c:pt idx="3">
                  <c:v>SS02</c:v>
                </c:pt>
              </c:strCache>
            </c:strRef>
          </c:cat>
          <c:val>
            <c:numRef>
              <c:f>'Sheet1 (2)'!$B$4:$B$7</c:f>
              <c:numCache>
                <c:formatCode>General</c:formatCode>
                <c:ptCount val="4"/>
                <c:pt idx="0">
                  <c:v>52871.560000000078</c:v>
                </c:pt>
                <c:pt idx="1">
                  <c:v>3558.630000000006</c:v>
                </c:pt>
                <c:pt idx="2">
                  <c:v>19829.140000000021</c:v>
                </c:pt>
                <c:pt idx="3">
                  <c:v>1556.2500000000009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8C-49D3-8E73-9E0EFA43E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Sum of Error Square vs Trial Kgp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'kgp VS sum err^2'!$G$2</c:f>
              <c:strCache>
                <c:ptCount val="1"/>
                <c:pt idx="0">
                  <c:v>sum err^2</c:v>
                </c:pt>
              </c:strCache>
            </c:strRef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'kgp VS sum err^2'!$F$3:$F$20</c:f>
              <c:numCache>
                <c:formatCode>General</c:formatCode>
                <c:ptCount val="18"/>
                <c:pt idx="0">
                  <c:v>3.21</c:v>
                </c:pt>
                <c:pt idx="1">
                  <c:v>3.2109999999999999</c:v>
                </c:pt>
                <c:pt idx="2">
                  <c:v>3.2120000000000002</c:v>
                </c:pt>
                <c:pt idx="3">
                  <c:v>3.2130000000000001</c:v>
                </c:pt>
                <c:pt idx="4">
                  <c:v>3.214</c:v>
                </c:pt>
                <c:pt idx="5">
                  <c:v>3.2149999999999999</c:v>
                </c:pt>
                <c:pt idx="6">
                  <c:v>3.2160000000000002</c:v>
                </c:pt>
                <c:pt idx="7">
                  <c:v>3.2170000000000001</c:v>
                </c:pt>
                <c:pt idx="8">
                  <c:v>3.218</c:v>
                </c:pt>
                <c:pt idx="9">
                  <c:v>3.2189999999999999</c:v>
                </c:pt>
                <c:pt idx="10">
                  <c:v>3.22</c:v>
                </c:pt>
                <c:pt idx="11">
                  <c:v>3.2210000000000001</c:v>
                </c:pt>
                <c:pt idx="12">
                  <c:v>3.222</c:v>
                </c:pt>
                <c:pt idx="13">
                  <c:v>3.2229999999999999</c:v>
                </c:pt>
                <c:pt idx="14">
                  <c:v>3.2240000000000002</c:v>
                </c:pt>
                <c:pt idx="15">
                  <c:v>3.2250000000000001</c:v>
                </c:pt>
                <c:pt idx="16">
                  <c:v>3.226</c:v>
                </c:pt>
                <c:pt idx="17">
                  <c:v>3.2269999999999999</c:v>
                </c:pt>
              </c:numCache>
            </c:numRef>
          </c:xVal>
          <c:yVal>
            <c:numRef>
              <c:f>'kgp VS sum err^2'!$G$3:$G$20</c:f>
              <c:numCache>
                <c:formatCode>General</c:formatCode>
                <c:ptCount val="18"/>
                <c:pt idx="0">
                  <c:v>7.7553440145608228</c:v>
                </c:pt>
                <c:pt idx="1">
                  <c:v>7.7553366826297729</c:v>
                </c:pt>
                <c:pt idx="2">
                  <c:v>7.7553302847067558</c:v>
                </c:pt>
                <c:pt idx="3">
                  <c:v>7.7553248207917687</c:v>
                </c:pt>
                <c:pt idx="4">
                  <c:v>7.7553202908848302</c:v>
                </c:pt>
                <c:pt idx="5">
                  <c:v>7.7553166949859156</c:v>
                </c:pt>
                <c:pt idx="6">
                  <c:v>7.7553140330950256</c:v>
                </c:pt>
                <c:pt idx="7">
                  <c:v>7.7553123052122084</c:v>
                </c:pt>
                <c:pt idx="8">
                  <c:v>7.7553115113373927</c:v>
                </c:pt>
                <c:pt idx="9">
                  <c:v>7.7553116514706506</c:v>
                </c:pt>
                <c:pt idx="10">
                  <c:v>7.7553127256119234</c:v>
                </c:pt>
                <c:pt idx="11">
                  <c:v>7.7553147337612343</c:v>
                </c:pt>
                <c:pt idx="12">
                  <c:v>7.7553176759185787</c:v>
                </c:pt>
                <c:pt idx="13">
                  <c:v>7.7553215520839567</c:v>
                </c:pt>
                <c:pt idx="14">
                  <c:v>7.755326362257378</c:v>
                </c:pt>
                <c:pt idx="15">
                  <c:v>7.7553321064388303</c:v>
                </c:pt>
                <c:pt idx="16">
                  <c:v>7.7553387846283304</c:v>
                </c:pt>
                <c:pt idx="17">
                  <c:v>7.7553463968258507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21F-4687-8EE9-12585AA43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8724224"/>
        <c:axId val="-768727488"/>
      </c:scatterChart>
      <c:valAx>
        <c:axId val="-76872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Trial Kgp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768727488"/>
        <c:crosses val="autoZero"/>
        <c:crossBetween val="midCat"/>
      </c:valAx>
      <c:valAx>
        <c:axId val="-76872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r>
                  <a:rPr lang="en-US"/>
                  <a:t>Sum of Error Square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charset="0"/>
                  <a:ea typeface="TH SarabunPSK" charset="0"/>
                  <a:cs typeface="TH SarabunPSK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768724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01T12:34:51.40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07FF4-A185-E047-BB8E-16223A11A4E2}" type="doc">
      <dgm:prSet loTypeId="urn:microsoft.com/office/officeart/2005/8/layout/list1" loCatId="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3235588-A50C-2F4A-A48B-19AF249DBA77}">
      <dgm:prSet phldrT="[ข้อความ]"/>
      <dgm:spPr/>
      <dgm:t>
        <a:bodyPr/>
        <a:lstStyle/>
        <a:p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1. ความเป็นมาและวัตถุประสงค์ของโครงการ</a:t>
          </a:r>
          <a:endParaRPr lang="en-US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F7AFF01F-AB6E-ED47-A44C-B08E7063E0DD}" type="parTrans" cxnId="{87723D53-8ADD-3748-BBD3-46DA8A32C821}">
      <dgm:prSet/>
      <dgm:spPr/>
      <dgm:t>
        <a:bodyPr/>
        <a:lstStyle/>
        <a:p>
          <a:endParaRPr lang="en-US"/>
        </a:p>
      </dgm:t>
    </dgm:pt>
    <dgm:pt modelId="{0A4A8FC3-0E17-BD40-ABF8-CB4468E6EE3D}" type="sibTrans" cxnId="{87723D53-8ADD-3748-BBD3-46DA8A32C821}">
      <dgm:prSet/>
      <dgm:spPr/>
      <dgm:t>
        <a:bodyPr/>
        <a:lstStyle/>
        <a:p>
          <a:endParaRPr lang="en-US"/>
        </a:p>
      </dgm:t>
    </dgm:pt>
    <dgm:pt modelId="{9C5972D7-0046-334B-ABCD-47D4DA28E410}">
      <dgm:prSet/>
      <dgm:spPr/>
      <dgm:t>
        <a:bodyPr/>
        <a:lstStyle/>
        <a:p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2. ภาพรวมระบบ 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7B8EC3A9-B388-974E-87FE-72FAD58DA220}" type="parTrans" cxnId="{E8901E36-8B96-6C4E-8634-BC4C1DB6555D}">
      <dgm:prSet/>
      <dgm:spPr/>
      <dgm:t>
        <a:bodyPr/>
        <a:lstStyle/>
        <a:p>
          <a:endParaRPr lang="en-US"/>
        </a:p>
      </dgm:t>
    </dgm:pt>
    <dgm:pt modelId="{AE9E9E70-6EB9-F643-96D2-2DA78EA647E5}" type="sibTrans" cxnId="{E8901E36-8B96-6C4E-8634-BC4C1DB6555D}">
      <dgm:prSet/>
      <dgm:spPr/>
      <dgm:t>
        <a:bodyPr/>
        <a:lstStyle/>
        <a:p>
          <a:endParaRPr lang="en-US"/>
        </a:p>
      </dgm:t>
    </dgm:pt>
    <dgm:pt modelId="{D91E737F-C868-C543-84B0-B21BD18D8833}">
      <dgm:prSet/>
      <dgm:spPr/>
      <dgm:t>
        <a:bodyPr/>
        <a:lstStyle/>
        <a:p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3.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เกณฑ์การซ่อมบำรุง</a:t>
          </a:r>
        </a:p>
      </dgm:t>
    </dgm:pt>
    <dgm:pt modelId="{F9D2764A-D070-3B44-BA0D-3A78BD2F7059}" type="parTrans" cxnId="{7B17F2F0-CA0F-044E-8F72-0EA666508406}">
      <dgm:prSet/>
      <dgm:spPr/>
      <dgm:t>
        <a:bodyPr/>
        <a:lstStyle/>
        <a:p>
          <a:endParaRPr lang="en-US"/>
        </a:p>
      </dgm:t>
    </dgm:pt>
    <dgm:pt modelId="{CB773254-580B-964B-8650-67BF0E2BE5D6}" type="sibTrans" cxnId="{7B17F2F0-CA0F-044E-8F72-0EA666508406}">
      <dgm:prSet/>
      <dgm:spPr/>
      <dgm:t>
        <a:bodyPr/>
        <a:lstStyle/>
        <a:p>
          <a:endParaRPr lang="en-US"/>
        </a:p>
      </dgm:t>
    </dgm:pt>
    <dgm:pt modelId="{D390682E-6E75-B640-AF08-AEAAAD8BB3D4}">
      <dgm:prSet/>
      <dgm:spPr/>
      <dgm:t>
        <a:bodyPr/>
        <a:lstStyle/>
        <a:p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4</a:t>
          </a:r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. การปรับปรุงระบบ 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BDD431D7-98AB-244D-BB39-5875D8E8A6D8}" type="parTrans" cxnId="{CF8BE9F0-28BA-EF4B-944B-4246F7984DFF}">
      <dgm:prSet/>
      <dgm:spPr/>
      <dgm:t>
        <a:bodyPr/>
        <a:lstStyle/>
        <a:p>
          <a:endParaRPr lang="en-US"/>
        </a:p>
      </dgm:t>
    </dgm:pt>
    <dgm:pt modelId="{CDBE337D-392D-1A49-B585-0175E5D7D826}" type="sibTrans" cxnId="{CF8BE9F0-28BA-EF4B-944B-4246F7984DFF}">
      <dgm:prSet/>
      <dgm:spPr/>
      <dgm:t>
        <a:bodyPr/>
        <a:lstStyle/>
        <a:p>
          <a:endParaRPr lang="en-US"/>
        </a:p>
      </dgm:t>
    </dgm:pt>
    <dgm:pt modelId="{7DCDC385-6F2A-6E4B-962B-A6A7957CCBD4}">
      <dgm:prSet/>
      <dgm:spPr/>
      <dgm:t>
        <a:bodyPr/>
        <a:lstStyle/>
        <a:p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b="1" dirty="0">
              <a:latin typeface="TH SarabunPSK" charset="0"/>
              <a:ea typeface="TH SarabunPSK" charset="0"/>
              <a:cs typeface="TH SarabunPSK" charset="0"/>
            </a:rPr>
            <a:t>การใช้งานระบบ </a:t>
          </a:r>
          <a:r>
            <a:rPr lang="en-US" b="1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b="1" dirty="0">
            <a:latin typeface="TH SarabunPSK" charset="0"/>
            <a:ea typeface="TH SarabunPSK" charset="0"/>
            <a:cs typeface="TH SarabunPSK" charset="0"/>
          </a:endParaRPr>
        </a:p>
      </dgm:t>
    </dgm:pt>
    <dgm:pt modelId="{25011937-6585-5F4F-B29E-825FC3EFEDD8}" type="parTrans" cxnId="{1B742278-EC81-8D40-955C-2651BC5C2188}">
      <dgm:prSet/>
      <dgm:spPr/>
      <dgm:t>
        <a:bodyPr/>
        <a:lstStyle/>
        <a:p>
          <a:endParaRPr lang="en-US"/>
        </a:p>
      </dgm:t>
    </dgm:pt>
    <dgm:pt modelId="{6F07EB4C-8B41-1941-8888-2A89DCFAFE5F}" type="sibTrans" cxnId="{1B742278-EC81-8D40-955C-2651BC5C2188}">
      <dgm:prSet/>
      <dgm:spPr/>
      <dgm:t>
        <a:bodyPr/>
        <a:lstStyle/>
        <a:p>
          <a:endParaRPr lang="en-US"/>
        </a:p>
      </dgm:t>
    </dgm:pt>
    <dgm:pt modelId="{AEC1DB54-A09B-9249-B634-D5550933FFFE}" type="pres">
      <dgm:prSet presAssocID="{35507FF4-A185-E047-BB8E-16223A11A4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AA7C1-FDD9-A448-B761-12468A51D04E}" type="pres">
      <dgm:prSet presAssocID="{C3235588-A50C-2F4A-A48B-19AF249DBA77}" presName="parentLin" presStyleCnt="0"/>
      <dgm:spPr/>
    </dgm:pt>
    <dgm:pt modelId="{5481D6D2-69E5-154A-8868-3FC88D0D0306}" type="pres">
      <dgm:prSet presAssocID="{C3235588-A50C-2F4A-A48B-19AF249DBA7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75EEF07-133A-FE4C-86E3-653EBEE42AD1}" type="pres">
      <dgm:prSet presAssocID="{C3235588-A50C-2F4A-A48B-19AF249DBA77}" presName="parentText" presStyleLbl="node1" presStyleIdx="0" presStyleCnt="5" custScaleX="102878" custScaleY="80831" custLinFactNeighborX="135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11B8C-0503-6145-BB71-3C36603284CE}" type="pres">
      <dgm:prSet presAssocID="{C3235588-A50C-2F4A-A48B-19AF249DBA77}" presName="negativeSpace" presStyleCnt="0"/>
      <dgm:spPr/>
    </dgm:pt>
    <dgm:pt modelId="{0910ACB5-B916-DC43-9E1C-E3B0A5C73911}" type="pres">
      <dgm:prSet presAssocID="{C3235588-A50C-2F4A-A48B-19AF249DBA77}" presName="childText" presStyleLbl="conFgAcc1" presStyleIdx="0" presStyleCnt="5">
        <dgm:presLayoutVars>
          <dgm:bulletEnabled val="1"/>
        </dgm:presLayoutVars>
      </dgm:prSet>
      <dgm:spPr/>
    </dgm:pt>
    <dgm:pt modelId="{5E582F25-7E09-6C4A-9FD2-276533E119AA}" type="pres">
      <dgm:prSet presAssocID="{0A4A8FC3-0E17-BD40-ABF8-CB4468E6EE3D}" presName="spaceBetweenRectangles" presStyleCnt="0"/>
      <dgm:spPr/>
    </dgm:pt>
    <dgm:pt modelId="{B15FBE81-E120-B241-9961-09331A333CD5}" type="pres">
      <dgm:prSet presAssocID="{9C5972D7-0046-334B-ABCD-47D4DA28E410}" presName="parentLin" presStyleCnt="0"/>
      <dgm:spPr/>
    </dgm:pt>
    <dgm:pt modelId="{67401A3D-EECC-0442-8141-4EDA8D8A8689}" type="pres">
      <dgm:prSet presAssocID="{9C5972D7-0046-334B-ABCD-47D4DA28E410}" presName="parentLeftMargin" presStyleLbl="node1" presStyleIdx="0" presStyleCnt="5" custScaleX="120153" custScaleY="224455"/>
      <dgm:spPr/>
      <dgm:t>
        <a:bodyPr/>
        <a:lstStyle/>
        <a:p>
          <a:endParaRPr lang="en-US"/>
        </a:p>
      </dgm:t>
    </dgm:pt>
    <dgm:pt modelId="{EB025157-207C-EE4D-909F-128BEB577A50}" type="pres">
      <dgm:prSet presAssocID="{9C5972D7-0046-334B-ABCD-47D4DA28E41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E0276-3CA0-4B4D-AE40-F711A6DF06D8}" type="pres">
      <dgm:prSet presAssocID="{9C5972D7-0046-334B-ABCD-47D4DA28E410}" presName="negativeSpace" presStyleCnt="0"/>
      <dgm:spPr/>
    </dgm:pt>
    <dgm:pt modelId="{B7113CB0-88AA-B345-83CA-F39BEDB1E6C4}" type="pres">
      <dgm:prSet presAssocID="{9C5972D7-0046-334B-ABCD-47D4DA28E410}" presName="childText" presStyleLbl="conFgAcc1" presStyleIdx="1" presStyleCnt="5">
        <dgm:presLayoutVars>
          <dgm:bulletEnabled val="1"/>
        </dgm:presLayoutVars>
      </dgm:prSet>
      <dgm:spPr/>
    </dgm:pt>
    <dgm:pt modelId="{93E54CD6-C617-5A44-9D99-183D3FB1BDB1}" type="pres">
      <dgm:prSet presAssocID="{AE9E9E70-6EB9-F643-96D2-2DA78EA647E5}" presName="spaceBetweenRectangles" presStyleCnt="0"/>
      <dgm:spPr/>
    </dgm:pt>
    <dgm:pt modelId="{8D803348-F950-274E-BBA9-BD25BB1E04E6}" type="pres">
      <dgm:prSet presAssocID="{D91E737F-C868-C543-84B0-B21BD18D8833}" presName="parentLin" presStyleCnt="0"/>
      <dgm:spPr/>
    </dgm:pt>
    <dgm:pt modelId="{CF121060-1777-994B-91E3-E7DC7C05E9AF}" type="pres">
      <dgm:prSet presAssocID="{D91E737F-C868-C543-84B0-B21BD18D8833}" presName="parentLeftMargin" presStyleLbl="node1" presStyleIdx="1" presStyleCnt="5" custScaleX="120153" custScaleY="181918"/>
      <dgm:spPr/>
      <dgm:t>
        <a:bodyPr/>
        <a:lstStyle/>
        <a:p>
          <a:endParaRPr lang="en-US"/>
        </a:p>
      </dgm:t>
    </dgm:pt>
    <dgm:pt modelId="{B95F5A0C-32AB-354A-97A7-7804F78BBE15}" type="pres">
      <dgm:prSet presAssocID="{D91E737F-C868-C543-84B0-B21BD18D883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E5BD9-99DE-2B48-8656-FC857CEAF59D}" type="pres">
      <dgm:prSet presAssocID="{D91E737F-C868-C543-84B0-B21BD18D8833}" presName="negativeSpace" presStyleCnt="0"/>
      <dgm:spPr/>
    </dgm:pt>
    <dgm:pt modelId="{B2F90AB1-644B-C348-AC86-DF2E25966289}" type="pres">
      <dgm:prSet presAssocID="{D91E737F-C868-C543-84B0-B21BD18D8833}" presName="childText" presStyleLbl="conFgAcc1" presStyleIdx="2" presStyleCnt="5">
        <dgm:presLayoutVars>
          <dgm:bulletEnabled val="1"/>
        </dgm:presLayoutVars>
      </dgm:prSet>
      <dgm:spPr/>
    </dgm:pt>
    <dgm:pt modelId="{0586AFDD-BDB5-784E-92E9-5475D1B69B2A}" type="pres">
      <dgm:prSet presAssocID="{CB773254-580B-964B-8650-67BF0E2BE5D6}" presName="spaceBetweenRectangles" presStyleCnt="0"/>
      <dgm:spPr/>
    </dgm:pt>
    <dgm:pt modelId="{70E0BECC-20DF-384E-B53E-FD44F76562D3}" type="pres">
      <dgm:prSet presAssocID="{D390682E-6E75-B640-AF08-AEAAAD8BB3D4}" presName="parentLin" presStyleCnt="0"/>
      <dgm:spPr/>
    </dgm:pt>
    <dgm:pt modelId="{B07CA5C3-27B9-FB47-A37F-6DFF43F4FF56}" type="pres">
      <dgm:prSet presAssocID="{D390682E-6E75-B640-AF08-AEAAAD8BB3D4}" presName="parentLeftMargin" presStyleLbl="node1" presStyleIdx="2" presStyleCnt="5" custScaleX="119835" custScaleY="225392"/>
      <dgm:spPr/>
      <dgm:t>
        <a:bodyPr/>
        <a:lstStyle/>
        <a:p>
          <a:endParaRPr lang="en-US"/>
        </a:p>
      </dgm:t>
    </dgm:pt>
    <dgm:pt modelId="{AAF3F040-F26A-784E-A4BD-E16C8B0ECA2F}" type="pres">
      <dgm:prSet presAssocID="{D390682E-6E75-B640-AF08-AEAAAD8BB3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215C8-C826-7E48-8B66-E4A3A3BF9A70}" type="pres">
      <dgm:prSet presAssocID="{D390682E-6E75-B640-AF08-AEAAAD8BB3D4}" presName="negativeSpace" presStyleCnt="0"/>
      <dgm:spPr/>
    </dgm:pt>
    <dgm:pt modelId="{256F3572-2AF6-1946-BB18-33B5068F3291}" type="pres">
      <dgm:prSet presAssocID="{D390682E-6E75-B640-AF08-AEAAAD8BB3D4}" presName="childText" presStyleLbl="conFgAcc1" presStyleIdx="3" presStyleCnt="5">
        <dgm:presLayoutVars>
          <dgm:bulletEnabled val="1"/>
        </dgm:presLayoutVars>
      </dgm:prSet>
      <dgm:spPr/>
    </dgm:pt>
    <dgm:pt modelId="{A6B87BCC-618F-F644-8B70-318D880ADD98}" type="pres">
      <dgm:prSet presAssocID="{CDBE337D-392D-1A49-B585-0175E5D7D826}" presName="spaceBetweenRectangles" presStyleCnt="0"/>
      <dgm:spPr/>
    </dgm:pt>
    <dgm:pt modelId="{D39AB9A4-7027-C944-8B07-ED993BBE0F02}" type="pres">
      <dgm:prSet presAssocID="{7DCDC385-6F2A-6E4B-962B-A6A7957CCBD4}" presName="parentLin" presStyleCnt="0"/>
      <dgm:spPr/>
    </dgm:pt>
    <dgm:pt modelId="{9BDAD26F-3869-A746-8CB4-958FEB5136DC}" type="pres">
      <dgm:prSet presAssocID="{7DCDC385-6F2A-6E4B-962B-A6A7957CCBD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8E2FC00-511E-0B4B-9A41-016390A2D4D0}" type="pres">
      <dgm:prSet presAssocID="{7DCDC385-6F2A-6E4B-962B-A6A7957CCBD4}" presName="parentText" presStyleLbl="node1" presStyleIdx="4" presStyleCnt="5" custLinFactNeighborX="31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6DFE3-1F53-CA49-AF1B-7185A30C2DDA}" type="pres">
      <dgm:prSet presAssocID="{7DCDC385-6F2A-6E4B-962B-A6A7957CCBD4}" presName="negativeSpace" presStyleCnt="0"/>
      <dgm:spPr/>
    </dgm:pt>
    <dgm:pt modelId="{4AAF549D-6BF6-CF44-BEA0-D66238C39167}" type="pres">
      <dgm:prSet presAssocID="{7DCDC385-6F2A-6E4B-962B-A6A7957CCBD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C5751CA-658B-AF43-8E0C-7D4AD6F1143E}" type="presOf" srcId="{9C5972D7-0046-334B-ABCD-47D4DA28E410}" destId="{67401A3D-EECC-0442-8141-4EDA8D8A8689}" srcOrd="0" destOrd="0" presId="urn:microsoft.com/office/officeart/2005/8/layout/list1"/>
    <dgm:cxn modelId="{E8901E36-8B96-6C4E-8634-BC4C1DB6555D}" srcId="{35507FF4-A185-E047-BB8E-16223A11A4E2}" destId="{9C5972D7-0046-334B-ABCD-47D4DA28E410}" srcOrd="1" destOrd="0" parTransId="{7B8EC3A9-B388-974E-87FE-72FAD58DA220}" sibTransId="{AE9E9E70-6EB9-F643-96D2-2DA78EA647E5}"/>
    <dgm:cxn modelId="{39F28B73-6E97-FD4C-9A36-ED8377B13776}" type="presOf" srcId="{D91E737F-C868-C543-84B0-B21BD18D8833}" destId="{B95F5A0C-32AB-354A-97A7-7804F78BBE15}" srcOrd="1" destOrd="0" presId="urn:microsoft.com/office/officeart/2005/8/layout/list1"/>
    <dgm:cxn modelId="{00C717F4-BC99-D046-B62A-CE7687A73437}" type="presOf" srcId="{D390682E-6E75-B640-AF08-AEAAAD8BB3D4}" destId="{AAF3F040-F26A-784E-A4BD-E16C8B0ECA2F}" srcOrd="1" destOrd="0" presId="urn:microsoft.com/office/officeart/2005/8/layout/list1"/>
    <dgm:cxn modelId="{CF8BE9F0-28BA-EF4B-944B-4246F7984DFF}" srcId="{35507FF4-A185-E047-BB8E-16223A11A4E2}" destId="{D390682E-6E75-B640-AF08-AEAAAD8BB3D4}" srcOrd="3" destOrd="0" parTransId="{BDD431D7-98AB-244D-BB39-5875D8E8A6D8}" sibTransId="{CDBE337D-392D-1A49-B585-0175E5D7D826}"/>
    <dgm:cxn modelId="{10033566-695C-EA4D-993F-77CA09FFAFAA}" type="presOf" srcId="{7DCDC385-6F2A-6E4B-962B-A6A7957CCBD4}" destId="{9BDAD26F-3869-A746-8CB4-958FEB5136DC}" srcOrd="0" destOrd="0" presId="urn:microsoft.com/office/officeart/2005/8/layout/list1"/>
    <dgm:cxn modelId="{E0228F13-3488-9F4E-946E-770A2E2C46A0}" type="presOf" srcId="{D91E737F-C868-C543-84B0-B21BD18D8833}" destId="{CF121060-1777-994B-91E3-E7DC7C05E9AF}" srcOrd="0" destOrd="0" presId="urn:microsoft.com/office/officeart/2005/8/layout/list1"/>
    <dgm:cxn modelId="{D392EA57-CC43-994E-9634-69D26AA0A677}" type="presOf" srcId="{7DCDC385-6F2A-6E4B-962B-A6A7957CCBD4}" destId="{88E2FC00-511E-0B4B-9A41-016390A2D4D0}" srcOrd="1" destOrd="0" presId="urn:microsoft.com/office/officeart/2005/8/layout/list1"/>
    <dgm:cxn modelId="{7B17F2F0-CA0F-044E-8F72-0EA666508406}" srcId="{35507FF4-A185-E047-BB8E-16223A11A4E2}" destId="{D91E737F-C868-C543-84B0-B21BD18D8833}" srcOrd="2" destOrd="0" parTransId="{F9D2764A-D070-3B44-BA0D-3A78BD2F7059}" sibTransId="{CB773254-580B-964B-8650-67BF0E2BE5D6}"/>
    <dgm:cxn modelId="{E00E27CD-F0BC-0C4A-8F7D-9EF5E1DE8323}" type="presOf" srcId="{9C5972D7-0046-334B-ABCD-47D4DA28E410}" destId="{EB025157-207C-EE4D-909F-128BEB577A50}" srcOrd="1" destOrd="0" presId="urn:microsoft.com/office/officeart/2005/8/layout/list1"/>
    <dgm:cxn modelId="{87723D53-8ADD-3748-BBD3-46DA8A32C821}" srcId="{35507FF4-A185-E047-BB8E-16223A11A4E2}" destId="{C3235588-A50C-2F4A-A48B-19AF249DBA77}" srcOrd="0" destOrd="0" parTransId="{F7AFF01F-AB6E-ED47-A44C-B08E7063E0DD}" sibTransId="{0A4A8FC3-0E17-BD40-ABF8-CB4468E6EE3D}"/>
    <dgm:cxn modelId="{C8FA2438-FEC0-764A-9818-FAEA232EF67F}" type="presOf" srcId="{D390682E-6E75-B640-AF08-AEAAAD8BB3D4}" destId="{B07CA5C3-27B9-FB47-A37F-6DFF43F4FF56}" srcOrd="0" destOrd="0" presId="urn:microsoft.com/office/officeart/2005/8/layout/list1"/>
    <dgm:cxn modelId="{5E816277-4D6B-CC44-B05A-B2B3FE4CFE63}" type="presOf" srcId="{35507FF4-A185-E047-BB8E-16223A11A4E2}" destId="{AEC1DB54-A09B-9249-B634-D5550933FFFE}" srcOrd="0" destOrd="0" presId="urn:microsoft.com/office/officeart/2005/8/layout/list1"/>
    <dgm:cxn modelId="{E44ECD6B-4DC2-734C-B56B-83A709F075AE}" type="presOf" srcId="{C3235588-A50C-2F4A-A48B-19AF249DBA77}" destId="{975EEF07-133A-FE4C-86E3-653EBEE42AD1}" srcOrd="1" destOrd="0" presId="urn:microsoft.com/office/officeart/2005/8/layout/list1"/>
    <dgm:cxn modelId="{1C64F3DB-3635-624D-A7A0-D8C280954213}" type="presOf" srcId="{C3235588-A50C-2F4A-A48B-19AF249DBA77}" destId="{5481D6D2-69E5-154A-8868-3FC88D0D0306}" srcOrd="0" destOrd="0" presId="urn:microsoft.com/office/officeart/2005/8/layout/list1"/>
    <dgm:cxn modelId="{1B742278-EC81-8D40-955C-2651BC5C2188}" srcId="{35507FF4-A185-E047-BB8E-16223A11A4E2}" destId="{7DCDC385-6F2A-6E4B-962B-A6A7957CCBD4}" srcOrd="4" destOrd="0" parTransId="{25011937-6585-5F4F-B29E-825FC3EFEDD8}" sibTransId="{6F07EB4C-8B41-1941-8888-2A89DCFAFE5F}"/>
    <dgm:cxn modelId="{BA4DFEF1-9CCC-9247-99B1-60F4577DB925}" type="presParOf" srcId="{AEC1DB54-A09B-9249-B634-D5550933FFFE}" destId="{E2FAA7C1-FDD9-A448-B761-12468A51D04E}" srcOrd="0" destOrd="0" presId="urn:microsoft.com/office/officeart/2005/8/layout/list1"/>
    <dgm:cxn modelId="{9E0F4B66-6D9C-A54A-B941-5B201E51B492}" type="presParOf" srcId="{E2FAA7C1-FDD9-A448-B761-12468A51D04E}" destId="{5481D6D2-69E5-154A-8868-3FC88D0D0306}" srcOrd="0" destOrd="0" presId="urn:microsoft.com/office/officeart/2005/8/layout/list1"/>
    <dgm:cxn modelId="{8AA8026C-135A-9846-9E70-CEF3D084FA45}" type="presParOf" srcId="{E2FAA7C1-FDD9-A448-B761-12468A51D04E}" destId="{975EEF07-133A-FE4C-86E3-653EBEE42AD1}" srcOrd="1" destOrd="0" presId="urn:microsoft.com/office/officeart/2005/8/layout/list1"/>
    <dgm:cxn modelId="{7AC14172-C4E0-4747-8FCA-1E48ED894893}" type="presParOf" srcId="{AEC1DB54-A09B-9249-B634-D5550933FFFE}" destId="{4FE11B8C-0503-6145-BB71-3C36603284CE}" srcOrd="1" destOrd="0" presId="urn:microsoft.com/office/officeart/2005/8/layout/list1"/>
    <dgm:cxn modelId="{AEBE4AEE-9FDB-C749-AE60-79C3BCF4409D}" type="presParOf" srcId="{AEC1DB54-A09B-9249-B634-D5550933FFFE}" destId="{0910ACB5-B916-DC43-9E1C-E3B0A5C73911}" srcOrd="2" destOrd="0" presId="urn:microsoft.com/office/officeart/2005/8/layout/list1"/>
    <dgm:cxn modelId="{AC312734-D159-3743-A6D3-280F70A855A9}" type="presParOf" srcId="{AEC1DB54-A09B-9249-B634-D5550933FFFE}" destId="{5E582F25-7E09-6C4A-9FD2-276533E119AA}" srcOrd="3" destOrd="0" presId="urn:microsoft.com/office/officeart/2005/8/layout/list1"/>
    <dgm:cxn modelId="{ACCCA0E0-E042-A448-98EE-2A9A5FBC4A14}" type="presParOf" srcId="{AEC1DB54-A09B-9249-B634-D5550933FFFE}" destId="{B15FBE81-E120-B241-9961-09331A333CD5}" srcOrd="4" destOrd="0" presId="urn:microsoft.com/office/officeart/2005/8/layout/list1"/>
    <dgm:cxn modelId="{9606B206-1A4C-2343-A5B1-B95B3ED9CB04}" type="presParOf" srcId="{B15FBE81-E120-B241-9961-09331A333CD5}" destId="{67401A3D-EECC-0442-8141-4EDA8D8A8689}" srcOrd="0" destOrd="0" presId="urn:microsoft.com/office/officeart/2005/8/layout/list1"/>
    <dgm:cxn modelId="{AAD2EB97-C207-184D-BE3C-71FEEEE68CC1}" type="presParOf" srcId="{B15FBE81-E120-B241-9961-09331A333CD5}" destId="{EB025157-207C-EE4D-909F-128BEB577A50}" srcOrd="1" destOrd="0" presId="urn:microsoft.com/office/officeart/2005/8/layout/list1"/>
    <dgm:cxn modelId="{65FF963E-147D-7547-BDB0-FC13C303AC4A}" type="presParOf" srcId="{AEC1DB54-A09B-9249-B634-D5550933FFFE}" destId="{518E0276-3CA0-4B4D-AE40-F711A6DF06D8}" srcOrd="5" destOrd="0" presId="urn:microsoft.com/office/officeart/2005/8/layout/list1"/>
    <dgm:cxn modelId="{371FC693-90AD-AA45-B610-421A6B6E95D5}" type="presParOf" srcId="{AEC1DB54-A09B-9249-B634-D5550933FFFE}" destId="{B7113CB0-88AA-B345-83CA-F39BEDB1E6C4}" srcOrd="6" destOrd="0" presId="urn:microsoft.com/office/officeart/2005/8/layout/list1"/>
    <dgm:cxn modelId="{B5E26231-2D4F-7D4E-92DE-46A362F66C3B}" type="presParOf" srcId="{AEC1DB54-A09B-9249-B634-D5550933FFFE}" destId="{93E54CD6-C617-5A44-9D99-183D3FB1BDB1}" srcOrd="7" destOrd="0" presId="urn:microsoft.com/office/officeart/2005/8/layout/list1"/>
    <dgm:cxn modelId="{03920BB9-CB17-9A46-B93B-01305FA34161}" type="presParOf" srcId="{AEC1DB54-A09B-9249-B634-D5550933FFFE}" destId="{8D803348-F950-274E-BBA9-BD25BB1E04E6}" srcOrd="8" destOrd="0" presId="urn:microsoft.com/office/officeart/2005/8/layout/list1"/>
    <dgm:cxn modelId="{77563D3E-8D25-E44C-B81A-85E0A5BA6D3E}" type="presParOf" srcId="{8D803348-F950-274E-BBA9-BD25BB1E04E6}" destId="{CF121060-1777-994B-91E3-E7DC7C05E9AF}" srcOrd="0" destOrd="0" presId="urn:microsoft.com/office/officeart/2005/8/layout/list1"/>
    <dgm:cxn modelId="{68C04E48-387A-9948-9C5E-3D94A4B78ACF}" type="presParOf" srcId="{8D803348-F950-274E-BBA9-BD25BB1E04E6}" destId="{B95F5A0C-32AB-354A-97A7-7804F78BBE15}" srcOrd="1" destOrd="0" presId="urn:microsoft.com/office/officeart/2005/8/layout/list1"/>
    <dgm:cxn modelId="{51D22F3C-0B51-0A42-AC33-B31349FF368E}" type="presParOf" srcId="{AEC1DB54-A09B-9249-B634-D5550933FFFE}" destId="{FF9E5BD9-99DE-2B48-8656-FC857CEAF59D}" srcOrd="9" destOrd="0" presId="urn:microsoft.com/office/officeart/2005/8/layout/list1"/>
    <dgm:cxn modelId="{76346770-97E3-7A41-B15E-21AFC1B27C64}" type="presParOf" srcId="{AEC1DB54-A09B-9249-B634-D5550933FFFE}" destId="{B2F90AB1-644B-C348-AC86-DF2E25966289}" srcOrd="10" destOrd="0" presId="urn:microsoft.com/office/officeart/2005/8/layout/list1"/>
    <dgm:cxn modelId="{C2CB5CD6-6826-E14B-B19A-58D378B7C46D}" type="presParOf" srcId="{AEC1DB54-A09B-9249-B634-D5550933FFFE}" destId="{0586AFDD-BDB5-784E-92E9-5475D1B69B2A}" srcOrd="11" destOrd="0" presId="urn:microsoft.com/office/officeart/2005/8/layout/list1"/>
    <dgm:cxn modelId="{D586FCCB-7EE4-F84D-8D3C-6B64911E9897}" type="presParOf" srcId="{AEC1DB54-A09B-9249-B634-D5550933FFFE}" destId="{70E0BECC-20DF-384E-B53E-FD44F76562D3}" srcOrd="12" destOrd="0" presId="urn:microsoft.com/office/officeart/2005/8/layout/list1"/>
    <dgm:cxn modelId="{4FAD91BF-600F-BE4B-B1AE-5DE7D2B34F7D}" type="presParOf" srcId="{70E0BECC-20DF-384E-B53E-FD44F76562D3}" destId="{B07CA5C3-27B9-FB47-A37F-6DFF43F4FF56}" srcOrd="0" destOrd="0" presId="urn:microsoft.com/office/officeart/2005/8/layout/list1"/>
    <dgm:cxn modelId="{C0C79EE9-1744-D447-B3A5-13AE828A8A27}" type="presParOf" srcId="{70E0BECC-20DF-384E-B53E-FD44F76562D3}" destId="{AAF3F040-F26A-784E-A4BD-E16C8B0ECA2F}" srcOrd="1" destOrd="0" presId="urn:microsoft.com/office/officeart/2005/8/layout/list1"/>
    <dgm:cxn modelId="{2F81EA1C-4EC0-3D4D-A37B-5099B488B65B}" type="presParOf" srcId="{AEC1DB54-A09B-9249-B634-D5550933FFFE}" destId="{341215C8-C826-7E48-8B66-E4A3A3BF9A70}" srcOrd="13" destOrd="0" presId="urn:microsoft.com/office/officeart/2005/8/layout/list1"/>
    <dgm:cxn modelId="{9348C238-4BA9-314B-AD72-5B60DC903E0E}" type="presParOf" srcId="{AEC1DB54-A09B-9249-B634-D5550933FFFE}" destId="{256F3572-2AF6-1946-BB18-33B5068F3291}" srcOrd="14" destOrd="0" presId="urn:microsoft.com/office/officeart/2005/8/layout/list1"/>
    <dgm:cxn modelId="{63F972DE-5945-6D4C-8938-91583FD317FA}" type="presParOf" srcId="{AEC1DB54-A09B-9249-B634-D5550933FFFE}" destId="{A6B87BCC-618F-F644-8B70-318D880ADD98}" srcOrd="15" destOrd="0" presId="urn:microsoft.com/office/officeart/2005/8/layout/list1"/>
    <dgm:cxn modelId="{77E3011F-8C55-F24E-9C72-187E103B83B3}" type="presParOf" srcId="{AEC1DB54-A09B-9249-B634-D5550933FFFE}" destId="{D39AB9A4-7027-C944-8B07-ED993BBE0F02}" srcOrd="16" destOrd="0" presId="urn:microsoft.com/office/officeart/2005/8/layout/list1"/>
    <dgm:cxn modelId="{5BD613B6-9585-7F44-8DF2-2F25902A4EE9}" type="presParOf" srcId="{D39AB9A4-7027-C944-8B07-ED993BBE0F02}" destId="{9BDAD26F-3869-A746-8CB4-958FEB5136DC}" srcOrd="0" destOrd="0" presId="urn:microsoft.com/office/officeart/2005/8/layout/list1"/>
    <dgm:cxn modelId="{BCBAB1B3-B528-2647-BDF3-129D1D9440DF}" type="presParOf" srcId="{D39AB9A4-7027-C944-8B07-ED993BBE0F02}" destId="{88E2FC00-511E-0B4B-9A41-016390A2D4D0}" srcOrd="1" destOrd="0" presId="urn:microsoft.com/office/officeart/2005/8/layout/list1"/>
    <dgm:cxn modelId="{4651E853-82F3-A441-937E-0FD6F5C20083}" type="presParOf" srcId="{AEC1DB54-A09B-9249-B634-D5550933FFFE}" destId="{E986DFE3-1F53-CA49-AF1B-7185A30C2DDA}" srcOrd="17" destOrd="0" presId="urn:microsoft.com/office/officeart/2005/8/layout/list1"/>
    <dgm:cxn modelId="{4413FC78-B2AE-284D-A00D-35DB397B447C}" type="presParOf" srcId="{AEC1DB54-A09B-9249-B634-D5550933FFFE}" destId="{4AAF549D-6BF6-CF44-BEA0-D66238C3916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65607DE-F3D6-8243-8F78-9802859D4D1D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9ACF84A-BFB9-2E46-B85F-6044D6F0DE5D}" type="presOf" srcId="{EA8F29CE-B22B-4BAB-98E2-35E8AEB0591E}" destId="{0F95664F-B9AE-464D-B50A-54329BAD8645}" srcOrd="0" destOrd="0" presId="urn:microsoft.com/office/officeart/2005/8/layout/chevron1"/>
    <dgm:cxn modelId="{2692C55F-D9DB-9049-9F9B-C7D3766E04A3}" type="presOf" srcId="{7C77095B-F2BA-47CB-BFEE-9B757B157448}" destId="{5BC27222-D5B7-4001-B378-672CD2831C6D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392DB30D-9A94-A544-83D6-113A6CBF4341}" type="presOf" srcId="{6ACEBD2F-4C1C-4318-92F9-E152B0C47239}" destId="{B697E630-E4B9-480A-A512-EA2D181FA36F}" srcOrd="0" destOrd="0" presId="urn:microsoft.com/office/officeart/2005/8/layout/chevron1"/>
    <dgm:cxn modelId="{9D390BF0-34CC-7F41-9FCA-20B91FAEEE92}" type="presParOf" srcId="{5BC27222-D5B7-4001-B378-672CD2831C6D}" destId="{0F95664F-B9AE-464D-B50A-54329BAD8645}" srcOrd="0" destOrd="0" presId="urn:microsoft.com/office/officeart/2005/8/layout/chevron1"/>
    <dgm:cxn modelId="{E0AC158E-EB25-CE47-B6AD-ECAD67548DA5}" type="presParOf" srcId="{5BC27222-D5B7-4001-B378-672CD2831C6D}" destId="{22B9EA89-F65A-4CFF-B74F-78200A603F67}" srcOrd="1" destOrd="0" presId="urn:microsoft.com/office/officeart/2005/8/layout/chevron1"/>
    <dgm:cxn modelId="{96336E69-C50C-324A-AF01-F55D3D398150}" type="presParOf" srcId="{5BC27222-D5B7-4001-B378-672CD2831C6D}" destId="{B697E630-E4B9-480A-A512-EA2D181FA36F}" srcOrd="2" destOrd="0" presId="urn:microsoft.com/office/officeart/2005/8/layout/chevron1"/>
    <dgm:cxn modelId="{A5246EC9-E3CF-9B4D-A211-72EECEF0E85C}" type="presParOf" srcId="{5BC27222-D5B7-4001-B378-672CD2831C6D}" destId="{78107D6F-ADAF-44C9-A06D-0C2A27A02D45}" srcOrd="3" destOrd="0" presId="urn:microsoft.com/office/officeart/2005/8/layout/chevron1"/>
    <dgm:cxn modelId="{6BE127E4-F6A3-7F45-9B63-BB879DDAAF63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B3B37ABB-24D3-9247-A2D2-21F4651EBBD2}" type="presOf" srcId="{6ACEBD2F-4C1C-4318-92F9-E152B0C47239}" destId="{B697E630-E4B9-480A-A512-EA2D181FA36F}" srcOrd="0" destOrd="0" presId="urn:microsoft.com/office/officeart/2005/8/layout/chevron1"/>
    <dgm:cxn modelId="{FEA5B5CD-1423-CD4A-87AE-BA0B3E8E28D8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5C9241F8-31BD-A74A-A910-8F7CF82F0B76}" type="presOf" srcId="{DEAF1474-FDE1-4E57-BA8E-3B161D00960B}" destId="{4426645C-2060-4A66-8235-4C850C7B59BB}" srcOrd="0" destOrd="0" presId="urn:microsoft.com/office/officeart/2005/8/layout/chevron1"/>
    <dgm:cxn modelId="{9C68C940-9738-8443-96ED-7C58BC08D68B}" type="presOf" srcId="{EA8F29CE-B22B-4BAB-98E2-35E8AEB0591E}" destId="{0F95664F-B9AE-464D-B50A-54329BAD8645}" srcOrd="0" destOrd="0" presId="urn:microsoft.com/office/officeart/2005/8/layout/chevron1"/>
    <dgm:cxn modelId="{260B9061-6A44-C344-BC7D-A79EFADC4668}" type="presParOf" srcId="{5BC27222-D5B7-4001-B378-672CD2831C6D}" destId="{0F95664F-B9AE-464D-B50A-54329BAD8645}" srcOrd="0" destOrd="0" presId="urn:microsoft.com/office/officeart/2005/8/layout/chevron1"/>
    <dgm:cxn modelId="{45FAD5AA-37B8-6A4B-B890-9AC97DD65656}" type="presParOf" srcId="{5BC27222-D5B7-4001-B378-672CD2831C6D}" destId="{22B9EA89-F65A-4CFF-B74F-78200A603F67}" srcOrd="1" destOrd="0" presId="urn:microsoft.com/office/officeart/2005/8/layout/chevron1"/>
    <dgm:cxn modelId="{3B15A47D-7099-7547-935A-E27F3DA90F55}" type="presParOf" srcId="{5BC27222-D5B7-4001-B378-672CD2831C6D}" destId="{B697E630-E4B9-480A-A512-EA2D181FA36F}" srcOrd="2" destOrd="0" presId="urn:microsoft.com/office/officeart/2005/8/layout/chevron1"/>
    <dgm:cxn modelId="{032F7667-D618-0C4A-BDBF-B56380C8D3B8}" type="presParOf" srcId="{5BC27222-D5B7-4001-B378-672CD2831C6D}" destId="{78107D6F-ADAF-44C9-A06D-0C2A27A02D45}" srcOrd="3" destOrd="0" presId="urn:microsoft.com/office/officeart/2005/8/layout/chevron1"/>
    <dgm:cxn modelId="{F939B696-F005-E94A-A209-BD422D0BB0D7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AC381C89-5F7A-F647-83A1-9A374417374C}" type="presOf" srcId="{EA8F29CE-B22B-4BAB-98E2-35E8AEB0591E}" destId="{0F95664F-B9AE-464D-B50A-54329BAD8645}" srcOrd="0" destOrd="0" presId="urn:microsoft.com/office/officeart/2005/8/layout/chevron1"/>
    <dgm:cxn modelId="{63CF45EB-0BC3-574A-B2BE-4E9B90195153}" type="presOf" srcId="{7C77095B-F2BA-47CB-BFEE-9B757B157448}" destId="{5BC27222-D5B7-4001-B378-672CD2831C6D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04BE05A-BD83-BE4B-8E04-D7DA7A920667}" type="presOf" srcId="{DEAF1474-FDE1-4E57-BA8E-3B161D00960B}" destId="{4426645C-2060-4A66-8235-4C850C7B59BB}" srcOrd="0" destOrd="0" presId="urn:microsoft.com/office/officeart/2005/8/layout/chevron1"/>
    <dgm:cxn modelId="{C7F8D6F7-BEA4-7F48-8F98-2EC4F40F1FE9}" type="presOf" srcId="{6ACEBD2F-4C1C-4318-92F9-E152B0C47239}" destId="{B697E630-E4B9-480A-A512-EA2D181FA36F}" srcOrd="0" destOrd="0" presId="urn:microsoft.com/office/officeart/2005/8/layout/chevron1"/>
    <dgm:cxn modelId="{E3FEB2B9-3AC5-184E-BDFA-7EAB3C51FF9E}" type="presParOf" srcId="{5BC27222-D5B7-4001-B378-672CD2831C6D}" destId="{0F95664F-B9AE-464D-B50A-54329BAD8645}" srcOrd="0" destOrd="0" presId="urn:microsoft.com/office/officeart/2005/8/layout/chevron1"/>
    <dgm:cxn modelId="{8C9BE587-909D-D047-9A2E-43B266FFB232}" type="presParOf" srcId="{5BC27222-D5B7-4001-B378-672CD2831C6D}" destId="{22B9EA89-F65A-4CFF-B74F-78200A603F67}" srcOrd="1" destOrd="0" presId="urn:microsoft.com/office/officeart/2005/8/layout/chevron1"/>
    <dgm:cxn modelId="{1A195251-35ED-0B4C-9CF6-9828D05BC0AA}" type="presParOf" srcId="{5BC27222-D5B7-4001-B378-672CD2831C6D}" destId="{B697E630-E4B9-480A-A512-EA2D181FA36F}" srcOrd="2" destOrd="0" presId="urn:microsoft.com/office/officeart/2005/8/layout/chevron1"/>
    <dgm:cxn modelId="{4A990CAC-653A-0B46-AFEB-03F361BB2C96}" type="presParOf" srcId="{5BC27222-D5B7-4001-B378-672CD2831C6D}" destId="{78107D6F-ADAF-44C9-A06D-0C2A27A02D45}" srcOrd="3" destOrd="0" presId="urn:microsoft.com/office/officeart/2005/8/layout/chevron1"/>
    <dgm:cxn modelId="{05DE0EB8-3405-2443-BDCD-FDB0CDB11A25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18561F6D-E02E-7A4D-9059-8E0C64DB76DA}" type="presOf" srcId="{6ACEBD2F-4C1C-4318-92F9-E152B0C47239}" destId="{B697E630-E4B9-480A-A512-EA2D181FA36F}" srcOrd="0" destOrd="0" presId="urn:microsoft.com/office/officeart/2005/8/layout/chevron1"/>
    <dgm:cxn modelId="{44C04F9D-9465-5F43-AAEA-A687AA490ECB}" type="presOf" srcId="{EA8F29CE-B22B-4BAB-98E2-35E8AEB0591E}" destId="{0F95664F-B9AE-464D-B50A-54329BAD8645}" srcOrd="0" destOrd="0" presId="urn:microsoft.com/office/officeart/2005/8/layout/chevron1"/>
    <dgm:cxn modelId="{05908F0A-5BC1-7F47-BD85-E964CED21DEE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DE2466CB-BAA4-C64C-A2A0-42F5712B6079}" type="presOf" srcId="{DEAF1474-FDE1-4E57-BA8E-3B161D00960B}" destId="{4426645C-2060-4A66-8235-4C850C7B59BB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074E8A13-B9C0-5945-A28E-EF235B261D44}" type="presParOf" srcId="{5BC27222-D5B7-4001-B378-672CD2831C6D}" destId="{0F95664F-B9AE-464D-B50A-54329BAD8645}" srcOrd="0" destOrd="0" presId="urn:microsoft.com/office/officeart/2005/8/layout/chevron1"/>
    <dgm:cxn modelId="{654F298D-60C6-E64E-89E0-E9B9F82AAB7F}" type="presParOf" srcId="{5BC27222-D5B7-4001-B378-672CD2831C6D}" destId="{22B9EA89-F65A-4CFF-B74F-78200A603F67}" srcOrd="1" destOrd="0" presId="urn:microsoft.com/office/officeart/2005/8/layout/chevron1"/>
    <dgm:cxn modelId="{D0B6AEE6-2499-A644-B160-25D862D25806}" type="presParOf" srcId="{5BC27222-D5B7-4001-B378-672CD2831C6D}" destId="{B697E630-E4B9-480A-A512-EA2D181FA36F}" srcOrd="2" destOrd="0" presId="urn:microsoft.com/office/officeart/2005/8/layout/chevron1"/>
    <dgm:cxn modelId="{02FD2122-7BEC-3C4F-9CF5-E3D81CA91E10}" type="presParOf" srcId="{5BC27222-D5B7-4001-B378-672CD2831C6D}" destId="{78107D6F-ADAF-44C9-A06D-0C2A27A02D45}" srcOrd="3" destOrd="0" presId="urn:microsoft.com/office/officeart/2005/8/layout/chevron1"/>
    <dgm:cxn modelId="{1B89818A-D9F1-9A4A-B9B1-86FA299E7623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742615A1-0CAC-AF4D-AEAD-45D2102A64A3}" type="presOf" srcId="{6ACEBD2F-4C1C-4318-92F9-E152B0C47239}" destId="{B697E630-E4B9-480A-A512-EA2D181FA36F}" srcOrd="0" destOrd="0" presId="urn:microsoft.com/office/officeart/2005/8/layout/chevron1"/>
    <dgm:cxn modelId="{FA0FC2E3-9ADA-E942-88FE-EB1D945B5566}" type="presOf" srcId="{DEAF1474-FDE1-4E57-BA8E-3B161D00960B}" destId="{4426645C-2060-4A66-8235-4C850C7B59BB}" srcOrd="0" destOrd="0" presId="urn:microsoft.com/office/officeart/2005/8/layout/chevron1"/>
    <dgm:cxn modelId="{72CC52BC-F348-FC45-B195-946ABFC206EE}" type="presOf" srcId="{EA8F29CE-B22B-4BAB-98E2-35E8AEB0591E}" destId="{0F95664F-B9AE-464D-B50A-54329BAD8645}" srcOrd="0" destOrd="0" presId="urn:microsoft.com/office/officeart/2005/8/layout/chevron1"/>
    <dgm:cxn modelId="{8F884FDE-5E73-874D-A3D4-F82991CC4C2C}" type="presOf" srcId="{7C77095B-F2BA-47CB-BFEE-9B757B157448}" destId="{5BC27222-D5B7-4001-B378-672CD2831C6D}" srcOrd="0" destOrd="0" presId="urn:microsoft.com/office/officeart/2005/8/layout/chevron1"/>
    <dgm:cxn modelId="{F3A090FE-C87C-6C4D-B5B7-1BA2E123A11B}" type="presParOf" srcId="{5BC27222-D5B7-4001-B378-672CD2831C6D}" destId="{0F95664F-B9AE-464D-B50A-54329BAD8645}" srcOrd="0" destOrd="0" presId="urn:microsoft.com/office/officeart/2005/8/layout/chevron1"/>
    <dgm:cxn modelId="{BE9B27C2-A068-114B-8DC9-1277AA4A903B}" type="presParOf" srcId="{5BC27222-D5B7-4001-B378-672CD2831C6D}" destId="{22B9EA89-F65A-4CFF-B74F-78200A603F67}" srcOrd="1" destOrd="0" presId="urn:microsoft.com/office/officeart/2005/8/layout/chevron1"/>
    <dgm:cxn modelId="{690CB38F-9633-6044-9536-48AA2E30B191}" type="presParOf" srcId="{5BC27222-D5B7-4001-B378-672CD2831C6D}" destId="{B697E630-E4B9-480A-A512-EA2D181FA36F}" srcOrd="2" destOrd="0" presId="urn:microsoft.com/office/officeart/2005/8/layout/chevron1"/>
    <dgm:cxn modelId="{6EB3191D-D5F4-9143-9E18-5E0F87FF2891}" type="presParOf" srcId="{5BC27222-D5B7-4001-B378-672CD2831C6D}" destId="{78107D6F-ADAF-44C9-A06D-0C2A27A02D45}" srcOrd="3" destOrd="0" presId="urn:microsoft.com/office/officeart/2005/8/layout/chevron1"/>
    <dgm:cxn modelId="{4C523823-DA32-6E43-87DE-BCBCE99D10FB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/>
          </a:r>
          <a:b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71F0AB99-C914-4B67-8A01-D3EDAFBA6485}">
      <dgm:prSet phldrT="[Text]" custT="1"/>
      <dgm:spPr>
        <a:xfrm>
          <a:off x="1719265" y="3844793"/>
          <a:ext cx="6877064" cy="1084428"/>
        </a:xfr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1D25ADA7-6E8D-4359-AC99-FDFEFA9DACA3}" type="parTrans" cxnId="{9E69C978-1CC2-4936-9321-12C390FF21F2}">
      <dgm:prSet/>
      <dgm:spPr/>
      <dgm:t>
        <a:bodyPr/>
        <a:lstStyle/>
        <a:p>
          <a:endParaRPr lang="th-TH"/>
        </a:p>
      </dgm:t>
    </dgm:pt>
    <dgm:pt modelId="{B1662EC6-1256-4373-9C4F-5BF4B8CBC5A2}" type="sibTrans" cxnId="{9E69C978-1CC2-4936-9321-12C390FF21F2}">
      <dgm:prSet/>
      <dgm:spPr/>
      <dgm:t>
        <a:bodyPr/>
        <a:lstStyle/>
        <a:p>
          <a:endParaRPr lang="th-TH"/>
        </a:p>
      </dgm:t>
    </dgm:pt>
    <dgm:pt modelId="{E91809DD-B959-CF4D-9E1C-ED95F3BFE71F}">
      <dgm:prSet phldrT="[Text]" custT="1"/>
      <dgm:spPr>
        <a:xfrm>
          <a:off x="1143311" y="2563195"/>
          <a:ext cx="6877064" cy="1084428"/>
        </a:xfr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โดยพิจารณาสายทางที่มีค่าดัชนีความขรุขระสากล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B092107-C428-7E44-AD14-9FBCA7D31907}" type="parTrans" cxnId="{39C9592C-0A74-8545-A6CF-3189E796BDB6}">
      <dgm:prSet/>
      <dgm:spPr/>
      <dgm:t>
        <a:bodyPr/>
        <a:lstStyle/>
        <a:p>
          <a:endParaRPr lang="en-US"/>
        </a:p>
      </dgm:t>
    </dgm:pt>
    <dgm:pt modelId="{80957CE2-3F11-1149-99A0-1656C9C7624A}" type="sibTrans" cxnId="{39C9592C-0A74-8545-A6CF-3189E796BDB6}">
      <dgm:prSet/>
      <dgm:spPr/>
      <dgm:t>
        <a:bodyPr/>
        <a:lstStyle/>
        <a:p>
          <a:endParaRPr lang="en-US"/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9FFC9F94-6685-4BE4-B2C4-F6B1F4440668}" type="pres">
      <dgm:prSet presAssocID="{DC67BEBE-620D-4522-A4B0-E8910DA06AD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7B7AA-5F90-4CB3-BC41-1E63DE972F2E}" type="pres">
      <dgm:prSet presAssocID="{DC67BEBE-620D-4522-A4B0-E8910DA06AD6}" presName="FiveNodes_2" presStyleLbl="node1" presStyleIdx="1" presStyleCnt="5" custScaleY="11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7DD11-F8D3-4BEE-9B0A-8F863A4DA410}" type="pres">
      <dgm:prSet presAssocID="{DC67BEBE-620D-4522-A4B0-E8910DA06AD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75002-BAFB-4ABC-B56E-7443AE341F8D}" type="pres">
      <dgm:prSet presAssocID="{DC67BEBE-620D-4522-A4B0-E8910DA06AD6}" presName="FiveNodes_4" presStyleLbl="node1" presStyleIdx="3" presStyleCnt="5" custScaleY="11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3608-0101-47D8-A3DA-9174C5AEBEC9}" type="pres">
      <dgm:prSet presAssocID="{DC67BEBE-620D-4522-A4B0-E8910DA06AD6}" presName="FiveNodes_5" presStyleLbl="node1" presStyleIdx="4" presStyleCnt="5" custScaleY="104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8E34C-91D2-453D-BB1E-09F480DF7937}" type="pres">
      <dgm:prSet presAssocID="{DC67BEBE-620D-4522-A4B0-E8910DA06A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F5352-1DDA-4A8E-A678-A5A1863D5C29}" type="pres">
      <dgm:prSet presAssocID="{DC67BEBE-620D-4522-A4B0-E8910DA06A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1F61-5EB8-4A0F-817E-F581A8170783}" type="pres">
      <dgm:prSet presAssocID="{DC67BEBE-620D-4522-A4B0-E8910DA06A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80CFC-A205-4114-B0D2-5E1D4A5A1914}" type="pres">
      <dgm:prSet presAssocID="{DC67BEBE-620D-4522-A4B0-E8910DA06A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B2393-7AF6-43EC-9B5A-458CAC4B6355}" type="pres">
      <dgm:prSet presAssocID="{DC67BEBE-620D-4522-A4B0-E8910DA06A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592-810B-4596-929C-AFB8C53BC1F4}" type="pres">
      <dgm:prSet presAssocID="{DC67BEBE-620D-4522-A4B0-E8910DA06A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B64E3-14C6-4473-8D37-19CA5AD44951}" type="pres">
      <dgm:prSet presAssocID="{DC67BEBE-620D-4522-A4B0-E8910DA06A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B96B5-EF45-4873-808A-BFD1E1D48A5B}" type="pres">
      <dgm:prSet presAssocID="{DC67BEBE-620D-4522-A4B0-E8910DA06A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FAD14-C760-4044-9FDD-00BD84AE6006}" type="pres">
      <dgm:prSet presAssocID="{DC67BEBE-620D-4522-A4B0-E8910DA06A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E65FB-A726-5347-99C9-559A71A09B5C}" type="presOf" srcId="{B3992E07-079C-45DB-8CF0-D21B2DD2FD24}" destId="{117B2393-7AF6-43EC-9B5A-458CAC4B6355}" srcOrd="1" destOrd="0" presId="urn:microsoft.com/office/officeart/2005/8/layout/vProcess5"/>
    <dgm:cxn modelId="{4E5C3FAE-7A98-9548-B200-D6C2D9C50BE7}" type="presOf" srcId="{80957CE2-3F11-1149-99A0-1656C9C7624A}" destId="{94880CFC-A205-4114-B0D2-5E1D4A5A1914}" srcOrd="0" destOrd="0" presId="urn:microsoft.com/office/officeart/2005/8/layout/vProcess5"/>
    <dgm:cxn modelId="{E4170750-D584-6F47-B66E-3A4D8B5BD6A0}" type="presOf" srcId="{229115D7-A8C7-40B5-9A80-5D29C097B797}" destId="{0567DD11-F8D3-4BEE-9B0A-8F863A4DA410}" srcOrd="0" destOrd="0" presId="urn:microsoft.com/office/officeart/2005/8/layout/vProcess5"/>
    <dgm:cxn modelId="{C46B7E1C-38B1-D049-A0B2-5FE45686B14F}" type="presOf" srcId="{BE4E8202-80C8-46AA-A38C-94CDFE5D810C}" destId="{F5551F61-5EB8-4A0F-817E-F581A8170783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AA2A4812-B7AE-A44A-9355-57B0898E67A3}" type="presOf" srcId="{229115D7-A8C7-40B5-9A80-5D29C097B797}" destId="{511B64E3-14C6-4473-8D37-19CA5AD44951}" srcOrd="1" destOrd="0" presId="urn:microsoft.com/office/officeart/2005/8/layout/vProcess5"/>
    <dgm:cxn modelId="{F8669783-607C-8B4C-9D9E-AE03B2DA4BFB}" type="presOf" srcId="{4D43E682-F073-4E56-969E-52EC623D7E46}" destId="{A147B7AA-5F90-4CB3-BC41-1E63DE972F2E}" srcOrd="0" destOrd="0" presId="urn:microsoft.com/office/officeart/2005/8/layout/vProcess5"/>
    <dgm:cxn modelId="{666265D7-6ED9-A848-B598-7BEF4EF8C33B}" type="presOf" srcId="{E91809DD-B959-CF4D-9E1C-ED95F3BFE71F}" destId="{D65B96B5-EF45-4873-808A-BFD1E1D48A5B}" srcOrd="1" destOrd="0" presId="urn:microsoft.com/office/officeart/2005/8/layout/vProcess5"/>
    <dgm:cxn modelId="{565988C3-E34E-774B-8D46-B9A8B224D859}" type="presOf" srcId="{71F0AB99-C914-4B67-8A01-D3EDAFBA6485}" destId="{A68FAD14-C760-4044-9FDD-00BD84AE6006}" srcOrd="1" destOrd="0" presId="urn:microsoft.com/office/officeart/2005/8/layout/vProcess5"/>
    <dgm:cxn modelId="{2CC5E889-BB69-E24E-AAD4-DD00B57F449B}" type="presOf" srcId="{E91809DD-B959-CF4D-9E1C-ED95F3BFE71F}" destId="{78C75002-BAFB-4ABC-B56E-7443AE341F8D}" srcOrd="0" destOrd="0" presId="urn:microsoft.com/office/officeart/2005/8/layout/vProcess5"/>
    <dgm:cxn modelId="{C8A9221E-14CF-EB42-BE8F-A23CCC341DE3}" type="presOf" srcId="{B3992E07-079C-45DB-8CF0-D21B2DD2FD24}" destId="{9FFC9F94-6685-4BE4-B2C4-F6B1F4440668}" srcOrd="0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9E69C978-1CC2-4936-9321-12C390FF21F2}" srcId="{DC67BEBE-620D-4522-A4B0-E8910DA06AD6}" destId="{71F0AB99-C914-4B67-8A01-D3EDAFBA6485}" srcOrd="4" destOrd="0" parTransId="{1D25ADA7-6E8D-4359-AC99-FDFEFA9DACA3}" sibTransId="{B1662EC6-1256-4373-9C4F-5BF4B8CBC5A2}"/>
    <dgm:cxn modelId="{71AE4378-E37A-914E-90D6-BBFA1F802BDF}" type="presOf" srcId="{4D43E682-F073-4E56-969E-52EC623D7E46}" destId="{70A5C592-810B-4596-929C-AFB8C53BC1F4}" srcOrd="1" destOrd="0" presId="urn:microsoft.com/office/officeart/2005/8/layout/vProcess5"/>
    <dgm:cxn modelId="{871F7292-FC92-D14F-A7B8-C4C5A66CBD72}" type="presOf" srcId="{DC67BEBE-620D-4522-A4B0-E8910DA06AD6}" destId="{C6F78C28-BF8E-4F26-9138-5843A993EB23}" srcOrd="0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0C10B2D4-631B-1141-8265-94BC1100E72F}" type="presOf" srcId="{71F0AB99-C914-4B67-8A01-D3EDAFBA6485}" destId="{59CF3608-0101-47D8-A3DA-9174C5AEBEC9}" srcOrd="0" destOrd="0" presId="urn:microsoft.com/office/officeart/2005/8/layout/vProcess5"/>
    <dgm:cxn modelId="{61476C68-6D59-BE4B-946C-721999560CFB}" type="presOf" srcId="{3D388306-F5F8-4005-9364-A137BB629537}" destId="{ECBF5352-1DDA-4A8E-A678-A5A1863D5C29}" srcOrd="0" destOrd="0" presId="urn:microsoft.com/office/officeart/2005/8/layout/vProcess5"/>
    <dgm:cxn modelId="{F5C0380D-6836-504C-9B65-CBC36B409964}" type="presOf" srcId="{C5C39810-B0F0-46A3-863B-BF4993424AF5}" destId="{66B8E34C-91D2-453D-BB1E-09F480DF7937}" srcOrd="0" destOrd="0" presId="urn:microsoft.com/office/officeart/2005/8/layout/vProcess5"/>
    <dgm:cxn modelId="{39C9592C-0A74-8545-A6CF-3189E796BDB6}" srcId="{DC67BEBE-620D-4522-A4B0-E8910DA06AD6}" destId="{E91809DD-B959-CF4D-9E1C-ED95F3BFE71F}" srcOrd="3" destOrd="0" parTransId="{FB092107-C428-7E44-AD14-9FBCA7D31907}" sibTransId="{80957CE2-3F11-1149-99A0-1656C9C7624A}"/>
    <dgm:cxn modelId="{A94A3B53-898C-8347-9986-349A540C3B78}" type="presParOf" srcId="{C6F78C28-BF8E-4F26-9138-5843A993EB23}" destId="{667A1836-79A9-48F5-94CE-D92DCE407341}" srcOrd="0" destOrd="0" presId="urn:microsoft.com/office/officeart/2005/8/layout/vProcess5"/>
    <dgm:cxn modelId="{AF9F0A99-BC1D-E24C-821F-75FC2D748E98}" type="presParOf" srcId="{C6F78C28-BF8E-4F26-9138-5843A993EB23}" destId="{9FFC9F94-6685-4BE4-B2C4-F6B1F4440668}" srcOrd="1" destOrd="0" presId="urn:microsoft.com/office/officeart/2005/8/layout/vProcess5"/>
    <dgm:cxn modelId="{FCEF1277-9D96-9148-A7F7-3982343EB02B}" type="presParOf" srcId="{C6F78C28-BF8E-4F26-9138-5843A993EB23}" destId="{A147B7AA-5F90-4CB3-BC41-1E63DE972F2E}" srcOrd="2" destOrd="0" presId="urn:microsoft.com/office/officeart/2005/8/layout/vProcess5"/>
    <dgm:cxn modelId="{C9C67F10-8AEF-AE41-BEE9-AB796B88B7E6}" type="presParOf" srcId="{C6F78C28-BF8E-4F26-9138-5843A993EB23}" destId="{0567DD11-F8D3-4BEE-9B0A-8F863A4DA410}" srcOrd="3" destOrd="0" presId="urn:microsoft.com/office/officeart/2005/8/layout/vProcess5"/>
    <dgm:cxn modelId="{93086BEE-EB46-D443-A518-DC61DCDDE3F3}" type="presParOf" srcId="{C6F78C28-BF8E-4F26-9138-5843A993EB23}" destId="{78C75002-BAFB-4ABC-B56E-7443AE341F8D}" srcOrd="4" destOrd="0" presId="urn:microsoft.com/office/officeart/2005/8/layout/vProcess5"/>
    <dgm:cxn modelId="{8B2ED0F3-1AD7-1246-BFEA-E1C9C2A7EFDB}" type="presParOf" srcId="{C6F78C28-BF8E-4F26-9138-5843A993EB23}" destId="{59CF3608-0101-47D8-A3DA-9174C5AEBEC9}" srcOrd="5" destOrd="0" presId="urn:microsoft.com/office/officeart/2005/8/layout/vProcess5"/>
    <dgm:cxn modelId="{3A13CDE0-B100-B04B-84DC-C207A615AEC4}" type="presParOf" srcId="{C6F78C28-BF8E-4F26-9138-5843A993EB23}" destId="{66B8E34C-91D2-453D-BB1E-09F480DF7937}" srcOrd="6" destOrd="0" presId="urn:microsoft.com/office/officeart/2005/8/layout/vProcess5"/>
    <dgm:cxn modelId="{534CD55F-5026-8B42-ADD1-60063A5ECF3A}" type="presParOf" srcId="{C6F78C28-BF8E-4F26-9138-5843A993EB23}" destId="{ECBF5352-1DDA-4A8E-A678-A5A1863D5C29}" srcOrd="7" destOrd="0" presId="urn:microsoft.com/office/officeart/2005/8/layout/vProcess5"/>
    <dgm:cxn modelId="{6BE6E607-25CC-2D41-BB9D-F70CD779E3C2}" type="presParOf" srcId="{C6F78C28-BF8E-4F26-9138-5843A993EB23}" destId="{F5551F61-5EB8-4A0F-817E-F581A8170783}" srcOrd="8" destOrd="0" presId="urn:microsoft.com/office/officeart/2005/8/layout/vProcess5"/>
    <dgm:cxn modelId="{0C6F875E-665F-A149-9C15-0B4A05050D8B}" type="presParOf" srcId="{C6F78C28-BF8E-4F26-9138-5843A993EB23}" destId="{94880CFC-A205-4114-B0D2-5E1D4A5A1914}" srcOrd="9" destOrd="0" presId="urn:microsoft.com/office/officeart/2005/8/layout/vProcess5"/>
    <dgm:cxn modelId="{75DF622D-C691-3C4E-A180-F5E04FA28682}" type="presParOf" srcId="{C6F78C28-BF8E-4F26-9138-5843A993EB23}" destId="{117B2393-7AF6-43EC-9B5A-458CAC4B6355}" srcOrd="10" destOrd="0" presId="urn:microsoft.com/office/officeart/2005/8/layout/vProcess5"/>
    <dgm:cxn modelId="{CF391005-25B1-004D-80C4-9478DCE97156}" type="presParOf" srcId="{C6F78C28-BF8E-4F26-9138-5843A993EB23}" destId="{70A5C592-810B-4596-929C-AFB8C53BC1F4}" srcOrd="11" destOrd="0" presId="urn:microsoft.com/office/officeart/2005/8/layout/vProcess5"/>
    <dgm:cxn modelId="{FC2D42B4-AE96-7945-875D-9C349BB5EF5C}" type="presParOf" srcId="{C6F78C28-BF8E-4F26-9138-5843A993EB23}" destId="{511B64E3-14C6-4473-8D37-19CA5AD44951}" srcOrd="12" destOrd="0" presId="urn:microsoft.com/office/officeart/2005/8/layout/vProcess5"/>
    <dgm:cxn modelId="{655C5CC5-85A2-D84B-9770-4C5B464E9D3F}" type="presParOf" srcId="{C6F78C28-BF8E-4F26-9138-5843A993EB23}" destId="{D65B96B5-EF45-4873-808A-BFD1E1D48A5B}" srcOrd="13" destOrd="0" presId="urn:microsoft.com/office/officeart/2005/8/layout/vProcess5"/>
    <dgm:cxn modelId="{95B986F4-57EB-9343-A867-278A3A33074E}" type="presParOf" srcId="{C6F78C28-BF8E-4F26-9138-5843A993EB23}" destId="{A68FAD14-C760-4044-9FDD-00BD84AE60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hProcess4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 custT="1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AF1474-FDE1-4E57-BA8E-3B161D00960B}">
      <dgm:prSet phldrT="[Text]" custT="1"/>
      <dgm:spPr>
        <a:xfrm>
          <a:off x="2315540" y="0"/>
          <a:ext cx="2258075" cy="785818"/>
        </a:xfr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CEBD2F-4C1C-4318-92F9-E152B0C47239}">
      <dgm:prSet phldrT="[Text]" custT="1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0D5D10-D1F5-4C12-851C-26C4D6B3E4B0}">
      <dgm:prSet phldrT="[Text]" custT="1"/>
      <dgm:spPr>
        <a:xfrm>
          <a:off x="2315540" y="0"/>
          <a:ext cx="2258075" cy="785818"/>
        </a:xfr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B3EAA0BE-A3AC-4047-B823-4B621F8D8C3F}" type="par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E0837E-4210-4A7D-8E54-981BEE273871}" type="sib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0F99DD-09B2-4A6D-ACD7-45E9D439987F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FF011F4A-EA6F-4F18-9667-8F790B877F8D}" type="pres">
      <dgm:prSet presAssocID="{7C77095B-F2BA-47CB-BFEE-9B757B157448}" presName="tSp" presStyleCnt="0"/>
      <dgm:spPr/>
    </dgm:pt>
    <dgm:pt modelId="{39BF56CD-2F0D-4AD8-AA0C-D4F60A24FAE7}" type="pres">
      <dgm:prSet presAssocID="{7C77095B-F2BA-47CB-BFEE-9B757B157448}" presName="bSp" presStyleCnt="0"/>
      <dgm:spPr/>
    </dgm:pt>
    <dgm:pt modelId="{F72C92BF-B755-4B95-99DA-52EEF7756BDE}" type="pres">
      <dgm:prSet presAssocID="{7C77095B-F2BA-47CB-BFEE-9B757B157448}" presName="process" presStyleCnt="0"/>
      <dgm:spPr/>
    </dgm:pt>
    <dgm:pt modelId="{7F810A0B-F312-40BE-9159-C400BDC34937}" type="pres">
      <dgm:prSet presAssocID="{EA8F29CE-B22B-4BAB-98E2-35E8AEB0591E}" presName="composite1" presStyleCnt="0"/>
      <dgm:spPr/>
    </dgm:pt>
    <dgm:pt modelId="{42EDA7D8-C90A-41AA-A77F-0DD76AEE60C0}" type="pres">
      <dgm:prSet presAssocID="{EA8F29CE-B22B-4BAB-98E2-35E8AEB0591E}" presName="dummyNode1" presStyleLbl="node1" presStyleIdx="0" presStyleCnt="4"/>
      <dgm:spPr/>
    </dgm:pt>
    <dgm:pt modelId="{FE868C4B-AB8D-4819-9377-479454F9B5AB}" type="pres">
      <dgm:prSet presAssocID="{EA8F29CE-B22B-4BAB-98E2-35E8AEB0591E}" presName="childNode1" presStyleLbl="bgAcc1" presStyleIdx="0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B9A3AB-22C7-47A7-B9F9-6EBBF69F4EBC}" type="pres">
      <dgm:prSet presAssocID="{EA8F29CE-B22B-4BAB-98E2-35E8AEB0591E}" presName="childNode1tx" presStyleLbl="bgAcc1" presStyleIdx="0" presStyleCnt="4">
        <dgm:presLayoutVars>
          <dgm:bulletEnabled val="1"/>
        </dgm:presLayoutVars>
      </dgm:prSet>
      <dgm:spPr/>
    </dgm:pt>
    <dgm:pt modelId="{E564329F-01D4-44A0-B925-54864776D2AC}" type="pres">
      <dgm:prSet presAssocID="{EA8F29CE-B22B-4BAB-98E2-35E8AEB0591E}" presName="parentNode1" presStyleLbl="node1" presStyleIdx="0" presStyleCnt="4" custScaleY="217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84E89-C37A-4EA3-BD74-88952B9D85B5}" type="pres">
      <dgm:prSet presAssocID="{EA8F29CE-B22B-4BAB-98E2-35E8AEB0591E}" presName="connSite1" presStyleCnt="0"/>
      <dgm:spPr/>
    </dgm:pt>
    <dgm:pt modelId="{4D70F9C4-61FD-458A-8845-72B1D454AF84}" type="pres">
      <dgm:prSet presAssocID="{381D3124-F888-4462-A3A3-92C75636D9B4}" presName="Name9" presStyleLbl="sibTrans2D1" presStyleIdx="0" presStyleCnt="3"/>
      <dgm:spPr/>
      <dgm:t>
        <a:bodyPr/>
        <a:lstStyle/>
        <a:p>
          <a:endParaRPr lang="en-US"/>
        </a:p>
      </dgm:t>
    </dgm:pt>
    <dgm:pt modelId="{4A07E433-46C1-424E-B0DA-4EAC0258AFD0}" type="pres">
      <dgm:prSet presAssocID="{6ACEBD2F-4C1C-4318-92F9-E152B0C47239}" presName="composite2" presStyleCnt="0"/>
      <dgm:spPr/>
    </dgm:pt>
    <dgm:pt modelId="{2967826D-2B20-4B6E-886C-44D390D1BDA7}" type="pres">
      <dgm:prSet presAssocID="{6ACEBD2F-4C1C-4318-92F9-E152B0C47239}" presName="dummyNode2" presStyleLbl="node1" presStyleIdx="0" presStyleCnt="4"/>
      <dgm:spPr/>
    </dgm:pt>
    <dgm:pt modelId="{DD1E4D4C-3056-4C07-AD8F-F5212C20CC01}" type="pres">
      <dgm:prSet presAssocID="{6ACEBD2F-4C1C-4318-92F9-E152B0C47239}" presName="childNode2" presStyleLbl="bgAcc1" presStyleIdx="1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CD591D-FF34-47A2-BE77-2593BF96A161}" type="pres">
      <dgm:prSet presAssocID="{6ACEBD2F-4C1C-4318-92F9-E152B0C47239}" presName="childNode2tx" presStyleLbl="bgAcc1" presStyleIdx="1" presStyleCnt="4">
        <dgm:presLayoutVars>
          <dgm:bulletEnabled val="1"/>
        </dgm:presLayoutVars>
      </dgm:prSet>
      <dgm:spPr/>
    </dgm:pt>
    <dgm:pt modelId="{682FBCBE-324F-4D74-9507-C517E1F0208E}" type="pres">
      <dgm:prSet presAssocID="{6ACEBD2F-4C1C-4318-92F9-E152B0C47239}" presName="parentNode2" presStyleLbl="node1" presStyleIdx="1" presStyleCnt="4" custScaleY="267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7ECA3-F002-4EA7-8273-2110F440C4EA}" type="pres">
      <dgm:prSet presAssocID="{6ACEBD2F-4C1C-4318-92F9-E152B0C47239}" presName="connSite2" presStyleCnt="0"/>
      <dgm:spPr/>
    </dgm:pt>
    <dgm:pt modelId="{EB536173-D77E-45C4-BD93-A50B665DB749}" type="pres">
      <dgm:prSet presAssocID="{D792FC8E-A290-4294-AFDC-85FBAC6FF2C6}" presName="Name18" presStyleLbl="sibTrans2D1" presStyleIdx="1" presStyleCnt="3" custLinFactNeighborX="-106" custLinFactNeighborY="-1090"/>
      <dgm:spPr/>
      <dgm:t>
        <a:bodyPr/>
        <a:lstStyle/>
        <a:p>
          <a:endParaRPr lang="en-US"/>
        </a:p>
      </dgm:t>
    </dgm:pt>
    <dgm:pt modelId="{305622DB-91EF-4FCE-8FD5-22EEE2EBA55A}" type="pres">
      <dgm:prSet presAssocID="{DEAF1474-FDE1-4E57-BA8E-3B161D00960B}" presName="composite1" presStyleCnt="0"/>
      <dgm:spPr/>
    </dgm:pt>
    <dgm:pt modelId="{F98D90F5-90A7-40AD-8391-D31C1D043121}" type="pres">
      <dgm:prSet presAssocID="{DEAF1474-FDE1-4E57-BA8E-3B161D00960B}" presName="dummyNode1" presStyleLbl="node1" presStyleIdx="1" presStyleCnt="4"/>
      <dgm:spPr/>
    </dgm:pt>
    <dgm:pt modelId="{BA6E196F-3376-4246-8F49-FAC3D7D273A4}" type="pres">
      <dgm:prSet presAssocID="{DEAF1474-FDE1-4E57-BA8E-3B161D00960B}" presName="childNode1" presStyleLbl="bgAcc1" presStyleIdx="2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618A82-893E-4AC7-A466-3019D13E002D}" type="pres">
      <dgm:prSet presAssocID="{DEAF1474-FDE1-4E57-BA8E-3B161D00960B}" presName="childNode1tx" presStyleLbl="bgAcc1" presStyleIdx="2" presStyleCnt="4">
        <dgm:presLayoutVars>
          <dgm:bulletEnabled val="1"/>
        </dgm:presLayoutVars>
      </dgm:prSet>
      <dgm:spPr/>
    </dgm:pt>
    <dgm:pt modelId="{89B365F6-CCCC-4570-9BBA-C69BCA42CC0D}" type="pres">
      <dgm:prSet presAssocID="{DEAF1474-FDE1-4E57-BA8E-3B161D00960B}" presName="parentNode1" presStyleLbl="node1" presStyleIdx="2" presStyleCnt="4" custScaleY="2064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3F973-1FF0-4B6D-9BE8-483834EC30E8}" type="pres">
      <dgm:prSet presAssocID="{DEAF1474-FDE1-4E57-BA8E-3B161D00960B}" presName="connSite1" presStyleCnt="0"/>
      <dgm:spPr/>
    </dgm:pt>
    <dgm:pt modelId="{8FDA4D79-5EFD-4FDE-B9A1-C66DBBA4F987}" type="pres">
      <dgm:prSet presAssocID="{35FB3A39-2E71-466A-A763-11A55222DE8B}" presName="Name9" presStyleLbl="sibTrans2D1" presStyleIdx="2" presStyleCnt="3"/>
      <dgm:spPr/>
      <dgm:t>
        <a:bodyPr/>
        <a:lstStyle/>
        <a:p>
          <a:endParaRPr lang="en-US"/>
        </a:p>
      </dgm:t>
    </dgm:pt>
    <dgm:pt modelId="{E7EC7C00-8140-49C6-BBA6-54E58032C34A}" type="pres">
      <dgm:prSet presAssocID="{B50D5D10-D1F5-4C12-851C-26C4D6B3E4B0}" presName="composite2" presStyleCnt="0"/>
      <dgm:spPr/>
    </dgm:pt>
    <dgm:pt modelId="{579C838A-C344-4932-BB4A-FB088EE8D118}" type="pres">
      <dgm:prSet presAssocID="{B50D5D10-D1F5-4C12-851C-26C4D6B3E4B0}" presName="dummyNode2" presStyleLbl="node1" presStyleIdx="2" presStyleCnt="4"/>
      <dgm:spPr/>
    </dgm:pt>
    <dgm:pt modelId="{9A9064AE-6746-4C38-8467-746A76B8709D}" type="pres">
      <dgm:prSet presAssocID="{B50D5D10-D1F5-4C12-851C-26C4D6B3E4B0}" presName="childNode2" presStyleLbl="bgAcc1" presStyleIdx="3" presStyleCnt="4" custLinFactNeighborX="-5131" custLinFactNeighborY="-2020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244CD4-E1D9-48FA-8F15-E24A56E2AA34}" type="pres">
      <dgm:prSet presAssocID="{B50D5D10-D1F5-4C12-851C-26C4D6B3E4B0}" presName="childNode2tx" presStyleLbl="bgAcc1" presStyleIdx="3" presStyleCnt="4">
        <dgm:presLayoutVars>
          <dgm:bulletEnabled val="1"/>
        </dgm:presLayoutVars>
      </dgm:prSet>
      <dgm:spPr/>
    </dgm:pt>
    <dgm:pt modelId="{50DAF848-0F77-407A-B553-5EBE3CEFF726}" type="pres">
      <dgm:prSet presAssocID="{B50D5D10-D1F5-4C12-851C-26C4D6B3E4B0}" presName="parentNode2" presStyleLbl="node1" presStyleIdx="3" presStyleCnt="4" custScaleY="153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1810E-DD3A-40CE-A8D3-D701F479A9E5}" type="pres">
      <dgm:prSet presAssocID="{B50D5D10-D1F5-4C12-851C-26C4D6B3E4B0}" presName="connSite2" presStyleCnt="0"/>
      <dgm:spPr/>
    </dgm:pt>
  </dgm:ptLst>
  <dgm:cxnLst>
    <dgm:cxn modelId="{6FD45A49-211B-41E7-B35F-FDDE7F1592D0}" type="presOf" srcId="{EA8F29CE-B22B-4BAB-98E2-35E8AEB0591E}" destId="{E564329F-01D4-44A0-B925-54864776D2AC}" srcOrd="0" destOrd="0" presId="urn:microsoft.com/office/officeart/2005/8/layout/hProcess4"/>
    <dgm:cxn modelId="{D62A7302-4318-4AE7-A7B4-473C0BE7DBA5}" type="presOf" srcId="{D792FC8E-A290-4294-AFDC-85FBAC6FF2C6}" destId="{EB536173-D77E-45C4-BD93-A50B665DB749}" srcOrd="0" destOrd="0" presId="urn:microsoft.com/office/officeart/2005/8/layout/hProcess4"/>
    <dgm:cxn modelId="{34DF6D65-00B6-4D1C-837F-8D1687D3C5B8}" type="presOf" srcId="{B50D5D10-D1F5-4C12-851C-26C4D6B3E4B0}" destId="{50DAF848-0F77-407A-B553-5EBE3CEFF726}" srcOrd="0" destOrd="0" presId="urn:microsoft.com/office/officeart/2005/8/layout/hProcess4"/>
    <dgm:cxn modelId="{CAF9D34B-D5BC-485F-B303-CC482E3AEDA2}" type="presOf" srcId="{DEAF1474-FDE1-4E57-BA8E-3B161D00960B}" destId="{89B365F6-CCCC-4570-9BBA-C69BCA42CC0D}" srcOrd="0" destOrd="0" presId="urn:microsoft.com/office/officeart/2005/8/layout/hProcess4"/>
    <dgm:cxn modelId="{5B9432B8-EC3C-4108-B2B6-E1C629F5DD2A}" type="presOf" srcId="{6ACEBD2F-4C1C-4318-92F9-E152B0C47239}" destId="{682FBCBE-324F-4D74-9507-C517E1F0208E}" srcOrd="0" destOrd="0" presId="urn:microsoft.com/office/officeart/2005/8/layout/hProcess4"/>
    <dgm:cxn modelId="{225F925D-990D-46DB-B968-59610077AE71}" type="presOf" srcId="{35FB3A39-2E71-466A-A763-11A55222DE8B}" destId="{8FDA4D79-5EFD-4FDE-B9A1-C66DBBA4F987}" srcOrd="0" destOrd="0" presId="urn:microsoft.com/office/officeart/2005/8/layout/hProcess4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3BE158B7-C984-4774-9947-FB8CFE114A55}" srcId="{7C77095B-F2BA-47CB-BFEE-9B757B157448}" destId="{B50D5D10-D1F5-4C12-851C-26C4D6B3E4B0}" srcOrd="3" destOrd="0" parTransId="{B3EAA0BE-A3AC-4047-B823-4B621F8D8C3F}" sibTransId="{95E0837E-4210-4A7D-8E54-981BEE273871}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7C50F582-D2A8-4EEE-9780-F00240B2FD33}" type="presOf" srcId="{7C77095B-F2BA-47CB-BFEE-9B757B157448}" destId="{AA0F99DD-09B2-4A6D-ACD7-45E9D439987F}" srcOrd="0" destOrd="0" presId="urn:microsoft.com/office/officeart/2005/8/layout/hProcess4"/>
    <dgm:cxn modelId="{F02E6D86-6360-45BA-BC5F-BF07A537CCF0}" type="presOf" srcId="{381D3124-F888-4462-A3A3-92C75636D9B4}" destId="{4D70F9C4-61FD-458A-8845-72B1D454AF84}" srcOrd="0" destOrd="0" presId="urn:microsoft.com/office/officeart/2005/8/layout/hProcess4"/>
    <dgm:cxn modelId="{4C8BD52C-13FA-4A68-B03D-B5127229A0CE}" type="presParOf" srcId="{AA0F99DD-09B2-4A6D-ACD7-45E9D439987F}" destId="{FF011F4A-EA6F-4F18-9667-8F790B877F8D}" srcOrd="0" destOrd="0" presId="urn:microsoft.com/office/officeart/2005/8/layout/hProcess4"/>
    <dgm:cxn modelId="{61287E7B-6035-46BD-AABE-346EAD7B8651}" type="presParOf" srcId="{AA0F99DD-09B2-4A6D-ACD7-45E9D439987F}" destId="{39BF56CD-2F0D-4AD8-AA0C-D4F60A24FAE7}" srcOrd="1" destOrd="0" presId="urn:microsoft.com/office/officeart/2005/8/layout/hProcess4"/>
    <dgm:cxn modelId="{9D60632E-4219-4B36-9A8E-564E58D8AB7B}" type="presParOf" srcId="{AA0F99DD-09B2-4A6D-ACD7-45E9D439987F}" destId="{F72C92BF-B755-4B95-99DA-52EEF7756BDE}" srcOrd="2" destOrd="0" presId="urn:microsoft.com/office/officeart/2005/8/layout/hProcess4"/>
    <dgm:cxn modelId="{630E7B1B-65EC-440F-B7D7-296F133960ED}" type="presParOf" srcId="{F72C92BF-B755-4B95-99DA-52EEF7756BDE}" destId="{7F810A0B-F312-40BE-9159-C400BDC34937}" srcOrd="0" destOrd="0" presId="urn:microsoft.com/office/officeart/2005/8/layout/hProcess4"/>
    <dgm:cxn modelId="{45FBBCB0-1D16-4133-AC6B-95CAF1CD5DA4}" type="presParOf" srcId="{7F810A0B-F312-40BE-9159-C400BDC34937}" destId="{42EDA7D8-C90A-41AA-A77F-0DD76AEE60C0}" srcOrd="0" destOrd="0" presId="urn:microsoft.com/office/officeart/2005/8/layout/hProcess4"/>
    <dgm:cxn modelId="{BEEAB21A-5892-4125-8156-76B97D7F290B}" type="presParOf" srcId="{7F810A0B-F312-40BE-9159-C400BDC34937}" destId="{FE868C4B-AB8D-4819-9377-479454F9B5AB}" srcOrd="1" destOrd="0" presId="urn:microsoft.com/office/officeart/2005/8/layout/hProcess4"/>
    <dgm:cxn modelId="{6AA524FA-8064-4194-89E4-62FEB3A98045}" type="presParOf" srcId="{7F810A0B-F312-40BE-9159-C400BDC34937}" destId="{65B9A3AB-22C7-47A7-B9F9-6EBBF69F4EBC}" srcOrd="2" destOrd="0" presId="urn:microsoft.com/office/officeart/2005/8/layout/hProcess4"/>
    <dgm:cxn modelId="{F07DC5A1-7150-469E-B077-FF2421ADB777}" type="presParOf" srcId="{7F810A0B-F312-40BE-9159-C400BDC34937}" destId="{E564329F-01D4-44A0-B925-54864776D2AC}" srcOrd="3" destOrd="0" presId="urn:microsoft.com/office/officeart/2005/8/layout/hProcess4"/>
    <dgm:cxn modelId="{7443D19A-6962-4403-BFD4-D6CF36020D3F}" type="presParOf" srcId="{7F810A0B-F312-40BE-9159-C400BDC34937}" destId="{3F984E89-C37A-4EA3-BD74-88952B9D85B5}" srcOrd="4" destOrd="0" presId="urn:microsoft.com/office/officeart/2005/8/layout/hProcess4"/>
    <dgm:cxn modelId="{1F39C9CC-F8E4-49A2-9D05-4BC32FF304F1}" type="presParOf" srcId="{F72C92BF-B755-4B95-99DA-52EEF7756BDE}" destId="{4D70F9C4-61FD-458A-8845-72B1D454AF84}" srcOrd="1" destOrd="0" presId="urn:microsoft.com/office/officeart/2005/8/layout/hProcess4"/>
    <dgm:cxn modelId="{0D332C6A-B8DF-407A-B8A9-BB1B0D583670}" type="presParOf" srcId="{F72C92BF-B755-4B95-99DA-52EEF7756BDE}" destId="{4A07E433-46C1-424E-B0DA-4EAC0258AFD0}" srcOrd="2" destOrd="0" presId="urn:microsoft.com/office/officeart/2005/8/layout/hProcess4"/>
    <dgm:cxn modelId="{EF480985-3AB0-4B09-92D0-9EC5081A0C34}" type="presParOf" srcId="{4A07E433-46C1-424E-B0DA-4EAC0258AFD0}" destId="{2967826D-2B20-4B6E-886C-44D390D1BDA7}" srcOrd="0" destOrd="0" presId="urn:microsoft.com/office/officeart/2005/8/layout/hProcess4"/>
    <dgm:cxn modelId="{E3CEF589-F22C-411A-A9FC-94DC883545BA}" type="presParOf" srcId="{4A07E433-46C1-424E-B0DA-4EAC0258AFD0}" destId="{DD1E4D4C-3056-4C07-AD8F-F5212C20CC01}" srcOrd="1" destOrd="0" presId="urn:microsoft.com/office/officeart/2005/8/layout/hProcess4"/>
    <dgm:cxn modelId="{FBA0AE76-B8F0-4727-B05D-9618576EAAAC}" type="presParOf" srcId="{4A07E433-46C1-424E-B0DA-4EAC0258AFD0}" destId="{A5CD591D-FF34-47A2-BE77-2593BF96A161}" srcOrd="2" destOrd="0" presId="urn:microsoft.com/office/officeart/2005/8/layout/hProcess4"/>
    <dgm:cxn modelId="{58A3EACB-081C-4F5F-9EE3-3CB88D948B1D}" type="presParOf" srcId="{4A07E433-46C1-424E-B0DA-4EAC0258AFD0}" destId="{682FBCBE-324F-4D74-9507-C517E1F0208E}" srcOrd="3" destOrd="0" presId="urn:microsoft.com/office/officeart/2005/8/layout/hProcess4"/>
    <dgm:cxn modelId="{57C4A2EA-4BD8-4609-9527-F4D7888CA4BC}" type="presParOf" srcId="{4A07E433-46C1-424E-B0DA-4EAC0258AFD0}" destId="{CFB7ECA3-F002-4EA7-8273-2110F440C4EA}" srcOrd="4" destOrd="0" presId="urn:microsoft.com/office/officeart/2005/8/layout/hProcess4"/>
    <dgm:cxn modelId="{E023AB93-5F47-4290-AF01-0DF84FC5EFF3}" type="presParOf" srcId="{F72C92BF-B755-4B95-99DA-52EEF7756BDE}" destId="{EB536173-D77E-45C4-BD93-A50B665DB749}" srcOrd="3" destOrd="0" presId="urn:microsoft.com/office/officeart/2005/8/layout/hProcess4"/>
    <dgm:cxn modelId="{A22F798D-1D6A-4294-B4E2-A95A0B116A31}" type="presParOf" srcId="{F72C92BF-B755-4B95-99DA-52EEF7756BDE}" destId="{305622DB-91EF-4FCE-8FD5-22EEE2EBA55A}" srcOrd="4" destOrd="0" presId="urn:microsoft.com/office/officeart/2005/8/layout/hProcess4"/>
    <dgm:cxn modelId="{B27CD834-AAF9-4E82-B10A-24649A640CB9}" type="presParOf" srcId="{305622DB-91EF-4FCE-8FD5-22EEE2EBA55A}" destId="{F98D90F5-90A7-40AD-8391-D31C1D043121}" srcOrd="0" destOrd="0" presId="urn:microsoft.com/office/officeart/2005/8/layout/hProcess4"/>
    <dgm:cxn modelId="{CF2CB5ED-E805-4A14-8966-15BC3A3758C8}" type="presParOf" srcId="{305622DB-91EF-4FCE-8FD5-22EEE2EBA55A}" destId="{BA6E196F-3376-4246-8F49-FAC3D7D273A4}" srcOrd="1" destOrd="0" presId="urn:microsoft.com/office/officeart/2005/8/layout/hProcess4"/>
    <dgm:cxn modelId="{0A4ACBAB-56E2-4FAB-A66A-DADAA93D97D6}" type="presParOf" srcId="{305622DB-91EF-4FCE-8FD5-22EEE2EBA55A}" destId="{71618A82-893E-4AC7-A466-3019D13E002D}" srcOrd="2" destOrd="0" presId="urn:microsoft.com/office/officeart/2005/8/layout/hProcess4"/>
    <dgm:cxn modelId="{30EA54B8-DA0F-4A0C-90B7-CDEE78770A94}" type="presParOf" srcId="{305622DB-91EF-4FCE-8FD5-22EEE2EBA55A}" destId="{89B365F6-CCCC-4570-9BBA-C69BCA42CC0D}" srcOrd="3" destOrd="0" presId="urn:microsoft.com/office/officeart/2005/8/layout/hProcess4"/>
    <dgm:cxn modelId="{E01B8B93-2500-4B27-B6CE-05D43FE9C57C}" type="presParOf" srcId="{305622DB-91EF-4FCE-8FD5-22EEE2EBA55A}" destId="{C243F973-1FF0-4B6D-9BE8-483834EC30E8}" srcOrd="4" destOrd="0" presId="urn:microsoft.com/office/officeart/2005/8/layout/hProcess4"/>
    <dgm:cxn modelId="{45DA533E-4C8C-4224-9841-244D81388C0B}" type="presParOf" srcId="{F72C92BF-B755-4B95-99DA-52EEF7756BDE}" destId="{8FDA4D79-5EFD-4FDE-B9A1-C66DBBA4F987}" srcOrd="5" destOrd="0" presId="urn:microsoft.com/office/officeart/2005/8/layout/hProcess4"/>
    <dgm:cxn modelId="{47CA3F33-D9FD-4F74-ACE9-AB2EB3805C9C}" type="presParOf" srcId="{F72C92BF-B755-4B95-99DA-52EEF7756BDE}" destId="{E7EC7C00-8140-49C6-BBA6-54E58032C34A}" srcOrd="6" destOrd="0" presId="urn:microsoft.com/office/officeart/2005/8/layout/hProcess4"/>
    <dgm:cxn modelId="{8E815A8E-9954-419B-808A-1F1E4D2F8748}" type="presParOf" srcId="{E7EC7C00-8140-49C6-BBA6-54E58032C34A}" destId="{579C838A-C344-4932-BB4A-FB088EE8D118}" srcOrd="0" destOrd="0" presId="urn:microsoft.com/office/officeart/2005/8/layout/hProcess4"/>
    <dgm:cxn modelId="{A7BD280C-E81F-4181-9251-782D45F26F83}" type="presParOf" srcId="{E7EC7C00-8140-49C6-BBA6-54E58032C34A}" destId="{9A9064AE-6746-4C38-8467-746A76B8709D}" srcOrd="1" destOrd="0" presId="urn:microsoft.com/office/officeart/2005/8/layout/hProcess4"/>
    <dgm:cxn modelId="{C182885C-0AC6-414D-A562-324AC4AB3EB5}" type="presParOf" srcId="{E7EC7C00-8140-49C6-BBA6-54E58032C34A}" destId="{C8244CD4-E1D9-48FA-8F15-E24A56E2AA34}" srcOrd="2" destOrd="0" presId="urn:microsoft.com/office/officeart/2005/8/layout/hProcess4"/>
    <dgm:cxn modelId="{44A9E3A7-BC66-4418-A570-49D6CE97F594}" type="presParOf" srcId="{E7EC7C00-8140-49C6-BBA6-54E58032C34A}" destId="{50DAF848-0F77-407A-B553-5EBE3CEFF726}" srcOrd="3" destOrd="0" presId="urn:microsoft.com/office/officeart/2005/8/layout/hProcess4"/>
    <dgm:cxn modelId="{A5E290AC-8CDA-4AA9-B479-0DDCDC2CCC7B}" type="presParOf" srcId="{E7EC7C00-8140-49C6-BBA6-54E58032C34A}" destId="{C741810E-DD3A-40CE-A8D3-D701F479A9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E2931F4-A312-9748-8D68-1D31CD6DC438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BE2ED20-C914-BB4B-980C-38C9EF392F71}" type="presOf" srcId="{7C77095B-F2BA-47CB-BFEE-9B757B157448}" destId="{5BC27222-D5B7-4001-B378-672CD2831C6D}" srcOrd="0" destOrd="0" presId="urn:microsoft.com/office/officeart/2005/8/layout/chevron1"/>
    <dgm:cxn modelId="{12C8DC99-494A-B748-ADEF-99D0A4528617}" type="presOf" srcId="{6ACEBD2F-4C1C-4318-92F9-E152B0C47239}" destId="{B697E630-E4B9-480A-A512-EA2D181FA36F}" srcOrd="0" destOrd="0" presId="urn:microsoft.com/office/officeart/2005/8/layout/chevron1"/>
    <dgm:cxn modelId="{9D5688B8-313C-9143-8426-A89968A0B659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AF4278FF-CEBD-F446-ABC4-6AD6D595A8BF}" type="presOf" srcId="{EA8F29CE-B22B-4BAB-98E2-35E8AEB0591E}" destId="{0F95664F-B9AE-464D-B50A-54329BAD8645}" srcOrd="0" destOrd="0" presId="urn:microsoft.com/office/officeart/2005/8/layout/chevron1"/>
    <dgm:cxn modelId="{9409A9EF-E183-A24B-B7CD-568ADD14200C}" type="presParOf" srcId="{5BC27222-D5B7-4001-B378-672CD2831C6D}" destId="{0F95664F-B9AE-464D-B50A-54329BAD8645}" srcOrd="0" destOrd="0" presId="urn:microsoft.com/office/officeart/2005/8/layout/chevron1"/>
    <dgm:cxn modelId="{C837E795-5338-0845-BD63-C851AA224AFB}" type="presParOf" srcId="{5BC27222-D5B7-4001-B378-672CD2831C6D}" destId="{22B9EA89-F65A-4CFF-B74F-78200A603F67}" srcOrd="1" destOrd="0" presId="urn:microsoft.com/office/officeart/2005/8/layout/chevron1"/>
    <dgm:cxn modelId="{F8A3DE89-43CA-B544-84BA-5C0866D2525A}" type="presParOf" srcId="{5BC27222-D5B7-4001-B378-672CD2831C6D}" destId="{B697E630-E4B9-480A-A512-EA2D181FA36F}" srcOrd="2" destOrd="0" presId="urn:microsoft.com/office/officeart/2005/8/layout/chevron1"/>
    <dgm:cxn modelId="{66B52D27-4133-7D46-B4E6-367458C994FA}" type="presParOf" srcId="{5BC27222-D5B7-4001-B378-672CD2831C6D}" destId="{78107D6F-ADAF-44C9-A06D-0C2A27A02D45}" srcOrd="3" destOrd="0" presId="urn:microsoft.com/office/officeart/2005/8/layout/chevron1"/>
    <dgm:cxn modelId="{BF4697BF-8031-464D-A0F8-F43FFF237134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คัดเลือกสายทางที่ค่า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เพิ่มขึ้นตลอดทุกปีต่อเนื่องกัน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ไม่มีประวัติการซ่อมบำรุง และไม่มีประวัติการเกิดอุทกภัย)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หาค่าความแตกต่างของ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จากค่าจริงของแต่ละช่วงกิโลเมตร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และคำนวณค่าความแตกต่างของ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ของช่วงกิโลเมตรเดียวกันจากแบบจำลอง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สมมติค่า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1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ค่า จากนั้นหาค่าคลาดเคลื่อนกำลังสอง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(Error Square)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ของความแตกต่างระหว่างค่าจริงและค่าจากแบบจำลอง สำหรับช่วงกิโลเมตรนั้นๆ 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8D6DE25-4A09-4B27-88CA-7E90DBFAF77F}">
      <dgm:prSet phldrT="[Text]" custT="1"/>
      <dgm:spPr>
        <a:xfrm>
          <a:off x="1719265" y="3844793"/>
          <a:ext cx="6877064" cy="1084428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ของทุกช่วงกิโลเมตรตัวอย่าง ทำการเปลี่ยนค่า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2E501195-AE5C-4596-AF6B-C9CAA794AFA5}" type="pres">
      <dgm:prSet presAssocID="{DC67BEBE-620D-4522-A4B0-E8910DA06AD6}" presName="FourNodes_1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2CC6D3-934F-47FB-8A10-BECF904B08F5}" type="pres">
      <dgm:prSet presAssocID="{DC67BEBE-620D-4522-A4B0-E8910DA06AD6}" presName="FourNodes_2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23ABD93-1CB3-4C10-97DC-BC0081127FF8}" type="pres">
      <dgm:prSet presAssocID="{DC67BEBE-620D-4522-A4B0-E8910DA06AD6}" presName="FourNodes_3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29517B0-876D-4B9A-B046-8B2C4F6EC1FB}" type="pres">
      <dgm:prSet presAssocID="{DC67BEBE-620D-4522-A4B0-E8910DA06AD6}" presName="FourNodes_4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18DAF1F-1E0D-4DE6-A804-AEFE323AB931}" type="pres">
      <dgm:prSet presAssocID="{DC67BEBE-620D-4522-A4B0-E8910DA06AD6}" presName="FourConn_1-2" presStyleLbl="fgAccFollowNode1" presStyleIdx="0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B963779C-E49B-4B2E-B63E-A7282FF80D75}" type="pres">
      <dgm:prSet presAssocID="{DC67BEBE-620D-4522-A4B0-E8910DA06AD6}" presName="FourConn_2-3" presStyleLbl="fgAccFollowNode1" presStyleIdx="1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56570742-CF9F-4ED0-B042-7DB036AC5F94}" type="pres">
      <dgm:prSet presAssocID="{DC67BEBE-620D-4522-A4B0-E8910DA06AD6}" presName="FourConn_3-4" presStyleLbl="fgAccFollowNode1" presStyleIdx="2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FBE85D89-F494-4E9A-A5B7-D91461E390A7}" type="pres">
      <dgm:prSet presAssocID="{DC67BEBE-620D-4522-A4B0-E8910DA06A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2349E-C4CD-4B22-A205-E91F2B315FA8}" type="pres">
      <dgm:prSet presAssocID="{DC67BEBE-620D-4522-A4B0-E8910DA06A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576E7-FF0E-42AD-8467-F4787668C7AC}" type="pres">
      <dgm:prSet presAssocID="{DC67BEBE-620D-4522-A4B0-E8910DA06A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CFF74-1023-401D-A233-5752D4232854}" type="pres">
      <dgm:prSet presAssocID="{DC67BEBE-620D-4522-A4B0-E8910DA06A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1A28AAF5-4AC8-F74A-94D0-095822269416}" type="presOf" srcId="{DC67BEBE-620D-4522-A4B0-E8910DA06AD6}" destId="{C6F78C28-BF8E-4F26-9138-5843A993EB23}" srcOrd="0" destOrd="0" presId="urn:microsoft.com/office/officeart/2005/8/layout/vProcess5"/>
    <dgm:cxn modelId="{8309B92A-A055-A24C-A13E-4448300E4F89}" type="presOf" srcId="{4D43E682-F073-4E56-969E-52EC623D7E46}" destId="{AD22349E-C4CD-4B22-A205-E91F2B315FA8}" srcOrd="1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9ED31067-E874-7740-AFF6-86A7426CB192}" type="presOf" srcId="{98D6DE25-4A09-4B27-88CA-7E90DBFAF77F}" destId="{04ACFF74-1023-401D-A233-5752D4232854}" srcOrd="1" destOrd="0" presId="urn:microsoft.com/office/officeart/2005/8/layout/vProcess5"/>
    <dgm:cxn modelId="{1F72C9C7-E4F3-4149-9AC5-C317926A8BCA}" type="presOf" srcId="{B3992E07-079C-45DB-8CF0-D21B2DD2FD24}" destId="{FBE85D89-F494-4E9A-A5B7-D91461E390A7}" srcOrd="1" destOrd="0" presId="urn:microsoft.com/office/officeart/2005/8/layout/vProcess5"/>
    <dgm:cxn modelId="{1267A80E-288F-E04A-BD8D-76B3E3144DB7}" type="presOf" srcId="{229115D7-A8C7-40B5-9A80-5D29C097B797}" destId="{E41576E7-FF0E-42AD-8467-F4787668C7AC}" srcOrd="1" destOrd="0" presId="urn:microsoft.com/office/officeart/2005/8/layout/vProcess5"/>
    <dgm:cxn modelId="{B07309DE-E365-FD4C-B5C8-5558A4CBD971}" type="presOf" srcId="{4D43E682-F073-4E56-969E-52EC623D7E46}" destId="{BC2CC6D3-934F-47FB-8A10-BECF904B08F5}" srcOrd="0" destOrd="0" presId="urn:microsoft.com/office/officeart/2005/8/layout/vProcess5"/>
    <dgm:cxn modelId="{C7203C03-A5DA-9B49-8899-67C99E8030F5}" type="presOf" srcId="{BE4E8202-80C8-46AA-A38C-94CDFE5D810C}" destId="{56570742-CF9F-4ED0-B042-7DB036AC5F94}" srcOrd="0" destOrd="0" presId="urn:microsoft.com/office/officeart/2005/8/layout/vProcess5"/>
    <dgm:cxn modelId="{08EBA023-882D-4C5C-91D6-F55B3FECF8C4}" srcId="{DC67BEBE-620D-4522-A4B0-E8910DA06AD6}" destId="{98D6DE25-4A09-4B27-88CA-7E90DBFAF77F}" srcOrd="3" destOrd="0" parTransId="{60F7D97D-4B85-4625-9D3E-FCF6B5C2BA8B}" sibTransId="{561662AA-1949-4FD1-93AA-743AD2751B6D}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865B1A3B-C15B-3744-B021-94F7755E12E7}" type="presOf" srcId="{B3992E07-079C-45DB-8CF0-D21B2DD2FD24}" destId="{2E501195-AE5C-4596-AF6B-C9CAA794AFA5}" srcOrd="0" destOrd="0" presId="urn:microsoft.com/office/officeart/2005/8/layout/vProcess5"/>
    <dgm:cxn modelId="{5ED28901-C44C-3443-A652-58B0F3794CA7}" type="presOf" srcId="{3D388306-F5F8-4005-9364-A137BB629537}" destId="{B963779C-E49B-4B2E-B63E-A7282FF80D75}" srcOrd="0" destOrd="0" presId="urn:microsoft.com/office/officeart/2005/8/layout/vProcess5"/>
    <dgm:cxn modelId="{58F04C7C-92B7-4448-855E-74ABDB4EC05A}" type="presOf" srcId="{98D6DE25-4A09-4B27-88CA-7E90DBFAF77F}" destId="{529517B0-876D-4B9A-B046-8B2C4F6EC1FB}" srcOrd="0" destOrd="0" presId="urn:microsoft.com/office/officeart/2005/8/layout/vProcess5"/>
    <dgm:cxn modelId="{26FCF77C-59E0-CF4F-939C-821319C3849F}" type="presOf" srcId="{C5C39810-B0F0-46A3-863B-BF4993424AF5}" destId="{918DAF1F-1E0D-4DE6-A804-AEFE323AB931}" srcOrd="0" destOrd="0" presId="urn:microsoft.com/office/officeart/2005/8/layout/vProcess5"/>
    <dgm:cxn modelId="{7C245D79-F227-044A-92A3-FF6FE3503EA1}" type="presOf" srcId="{229115D7-A8C7-40B5-9A80-5D29C097B797}" destId="{E23ABD93-1CB3-4C10-97DC-BC0081127FF8}" srcOrd="0" destOrd="0" presId="urn:microsoft.com/office/officeart/2005/8/layout/vProcess5"/>
    <dgm:cxn modelId="{073ACEDF-6DFC-8645-A0A4-B2CA81CA2430}" type="presParOf" srcId="{C6F78C28-BF8E-4F26-9138-5843A993EB23}" destId="{667A1836-79A9-48F5-94CE-D92DCE407341}" srcOrd="0" destOrd="0" presId="urn:microsoft.com/office/officeart/2005/8/layout/vProcess5"/>
    <dgm:cxn modelId="{6432361A-6549-674F-9785-5DB4A5CC31F3}" type="presParOf" srcId="{C6F78C28-BF8E-4F26-9138-5843A993EB23}" destId="{2E501195-AE5C-4596-AF6B-C9CAA794AFA5}" srcOrd="1" destOrd="0" presId="urn:microsoft.com/office/officeart/2005/8/layout/vProcess5"/>
    <dgm:cxn modelId="{6831EC1A-8EC7-FB4D-B145-498CFDAA8930}" type="presParOf" srcId="{C6F78C28-BF8E-4F26-9138-5843A993EB23}" destId="{BC2CC6D3-934F-47FB-8A10-BECF904B08F5}" srcOrd="2" destOrd="0" presId="urn:microsoft.com/office/officeart/2005/8/layout/vProcess5"/>
    <dgm:cxn modelId="{17F00612-14B4-B942-8657-6CA9E5D1C7C9}" type="presParOf" srcId="{C6F78C28-BF8E-4F26-9138-5843A993EB23}" destId="{E23ABD93-1CB3-4C10-97DC-BC0081127FF8}" srcOrd="3" destOrd="0" presId="urn:microsoft.com/office/officeart/2005/8/layout/vProcess5"/>
    <dgm:cxn modelId="{5C6D68AF-E12C-BE42-8473-F8945F1FDEB4}" type="presParOf" srcId="{C6F78C28-BF8E-4F26-9138-5843A993EB23}" destId="{529517B0-876D-4B9A-B046-8B2C4F6EC1FB}" srcOrd="4" destOrd="0" presId="urn:microsoft.com/office/officeart/2005/8/layout/vProcess5"/>
    <dgm:cxn modelId="{CD81F246-96F1-D549-87D3-1648AD1FCF38}" type="presParOf" srcId="{C6F78C28-BF8E-4F26-9138-5843A993EB23}" destId="{918DAF1F-1E0D-4DE6-A804-AEFE323AB931}" srcOrd="5" destOrd="0" presId="urn:microsoft.com/office/officeart/2005/8/layout/vProcess5"/>
    <dgm:cxn modelId="{EFCD0E8C-9649-D24D-9755-8CB7705CF7CC}" type="presParOf" srcId="{C6F78C28-BF8E-4F26-9138-5843A993EB23}" destId="{B963779C-E49B-4B2E-B63E-A7282FF80D75}" srcOrd="6" destOrd="0" presId="urn:microsoft.com/office/officeart/2005/8/layout/vProcess5"/>
    <dgm:cxn modelId="{E44EFE00-D782-C247-AE3A-C1C444BE9436}" type="presParOf" srcId="{C6F78C28-BF8E-4F26-9138-5843A993EB23}" destId="{56570742-CF9F-4ED0-B042-7DB036AC5F94}" srcOrd="7" destOrd="0" presId="urn:microsoft.com/office/officeart/2005/8/layout/vProcess5"/>
    <dgm:cxn modelId="{130BBADB-4E8F-3C4E-8EC5-867FEF978030}" type="presParOf" srcId="{C6F78C28-BF8E-4F26-9138-5843A993EB23}" destId="{FBE85D89-F494-4E9A-A5B7-D91461E390A7}" srcOrd="8" destOrd="0" presId="urn:microsoft.com/office/officeart/2005/8/layout/vProcess5"/>
    <dgm:cxn modelId="{78632C29-4DEF-2C4E-AFF1-476018FB1AA3}" type="presParOf" srcId="{C6F78C28-BF8E-4F26-9138-5843A993EB23}" destId="{AD22349E-C4CD-4B22-A205-E91F2B315FA8}" srcOrd="9" destOrd="0" presId="urn:microsoft.com/office/officeart/2005/8/layout/vProcess5"/>
    <dgm:cxn modelId="{21EA7465-9775-5F4F-8578-72BB4B3B02DE}" type="presParOf" srcId="{C6F78C28-BF8E-4F26-9138-5843A993EB23}" destId="{E41576E7-FF0E-42AD-8467-F4787668C7AC}" srcOrd="10" destOrd="0" presId="urn:microsoft.com/office/officeart/2005/8/layout/vProcess5"/>
    <dgm:cxn modelId="{097B737C-3F30-544E-B0D6-E61BF05B690A}" type="presParOf" srcId="{C6F78C28-BF8E-4F26-9138-5843A993EB23}" destId="{04ACFF74-1023-401D-A233-5752D42328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83BDE-D8B7-40F6-BD0C-359AB8B27A55}" type="doc">
      <dgm:prSet loTypeId="urn:microsoft.com/office/officeart/2008/layout/VerticalCurvedList" loCatId="list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8AD16FF-AA3F-43B3-80B3-E52CC8699E57}">
      <dgm:prSet phldrT="[Text]" custT="1"/>
      <dgm:spPr/>
      <dgm:t>
        <a:bodyPr/>
        <a:lstStyle/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ช่วยในการวิเคราะห์ หาแผนการซ่อมบำรุงรักษาทางที่เหมาะสมต่อสภาพความเสียหายและลักษณะการใช้งานสายทาง 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820708-E4C2-469C-9485-45EFD86C7858}" type="parTrans" cxnId="{E0AB462F-A156-44DE-97C6-0CFFF1017CD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C4DDA4-663E-49EE-9DFD-0B5D391DBF30}" type="sibTrans" cxnId="{E0AB462F-A156-44DE-97C6-0CFFF1017CD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8D6DF0-4FBF-4EAD-9828-3E254D13648B}">
      <dgm:prSet phldrT="[Text]" custT="1"/>
      <dgm:spPr/>
      <dgm:t>
        <a:bodyPr/>
        <a:lstStyle/>
        <a:p>
          <a:pPr algn="ctr"/>
          <a:r>
            <a:rPr lang="th-TH" sz="24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ช่วยคำนวณงบประมาณที่ใช้ในแผนการซ่อมบำรุง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FBCEA7-0682-4B21-AC0B-36AAFAE51361}" type="parTrans" cxnId="{597B5119-2083-4F08-B239-E542EF52FDA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48186E-76A8-4C57-AFD2-EE3C02877E64}" type="sibTrans" cxnId="{597B5119-2083-4F08-B239-E542EF52FDA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56448BA-DE12-4D1C-93B4-87FB54254880}">
      <dgm:prSet phldrT="[Text]" custT="1"/>
      <dgm:spPr/>
      <dgm:t>
        <a:bodyPr/>
        <a:lstStyle/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ช่วยวางแผนการซ่อมบำรุงรักษาทางทั้งระยะสั้น และระยะยาว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7E6ED7-186F-4D4B-A967-4AFA2D9B5EA9}" type="parTrans" cxnId="{693B9E8C-5C99-4A1B-A2BB-92EF4FD8EB7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96BB00-06C2-4889-92D7-EBA7485555F9}" type="sibTrans" cxnId="{693B9E8C-5C99-4A1B-A2BB-92EF4FD8EB7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320116A-96F4-4D95-82A8-C6A3243CE0A0}">
      <dgm:prSet phldrT="[Text]" custT="1"/>
      <dgm:spPr/>
      <dgm:t>
        <a:bodyPr/>
        <a:lstStyle/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สามารถคำนวณความต้องการงบประมาณ </a:t>
          </a:r>
        </a:p>
        <a:p>
          <a:pPr algn="ctr"/>
          <a:r>
            <a: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ตามนโยบายของกรมทางหลวง</a:t>
          </a:r>
          <a:endParaRPr lang="en-US" sz="24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1B5146-F981-4EA2-9F90-DA350A05EA5B}" type="parTrans" cxnId="{F68CC8C3-B7B9-4F3B-A5CE-7E4A6D82B5E9}">
      <dgm:prSet/>
      <dgm:spPr/>
      <dgm:t>
        <a:bodyPr/>
        <a:lstStyle/>
        <a:p>
          <a:endParaRPr lang="en-US"/>
        </a:p>
      </dgm:t>
    </dgm:pt>
    <dgm:pt modelId="{E1F03CA9-56B0-4221-BE67-DE14CA358C7F}" type="sibTrans" cxnId="{F68CC8C3-B7B9-4F3B-A5CE-7E4A6D82B5E9}">
      <dgm:prSet/>
      <dgm:spPr/>
      <dgm:t>
        <a:bodyPr/>
        <a:lstStyle/>
        <a:p>
          <a:endParaRPr lang="en-US"/>
        </a:p>
      </dgm:t>
    </dgm:pt>
    <dgm:pt modelId="{EE8CC42F-1C0E-4BC1-BD3C-25A46DFDD43A}" type="pres">
      <dgm:prSet presAssocID="{80983BDE-D8B7-40F6-BD0C-359AB8B27A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503477-6F1C-4FBF-AE3F-151CEDF363E9}" type="pres">
      <dgm:prSet presAssocID="{80983BDE-D8B7-40F6-BD0C-359AB8B27A55}" presName="Name1" presStyleCnt="0"/>
      <dgm:spPr/>
    </dgm:pt>
    <dgm:pt modelId="{E2909ED4-E5CE-4133-8A9F-D58A75E90730}" type="pres">
      <dgm:prSet presAssocID="{80983BDE-D8B7-40F6-BD0C-359AB8B27A55}" presName="cycle" presStyleCnt="0"/>
      <dgm:spPr/>
    </dgm:pt>
    <dgm:pt modelId="{0FEF18EC-9EA9-48C4-AFE8-8FAD61C55EB6}" type="pres">
      <dgm:prSet presAssocID="{80983BDE-D8B7-40F6-BD0C-359AB8B27A55}" presName="srcNode" presStyleLbl="node1" presStyleIdx="0" presStyleCnt="4"/>
      <dgm:spPr/>
    </dgm:pt>
    <dgm:pt modelId="{CAA28A9A-2F8A-47A0-877D-1DB7DA2DE4B7}" type="pres">
      <dgm:prSet presAssocID="{80983BDE-D8B7-40F6-BD0C-359AB8B27A55}" presName="conn" presStyleLbl="parChTrans1D2" presStyleIdx="0" presStyleCnt="1"/>
      <dgm:spPr/>
      <dgm:t>
        <a:bodyPr/>
        <a:lstStyle/>
        <a:p>
          <a:endParaRPr lang="en-US"/>
        </a:p>
      </dgm:t>
    </dgm:pt>
    <dgm:pt modelId="{2D5A2BA5-CF33-4C0D-9D44-CA3F55C65306}" type="pres">
      <dgm:prSet presAssocID="{80983BDE-D8B7-40F6-BD0C-359AB8B27A55}" presName="extraNode" presStyleLbl="node1" presStyleIdx="0" presStyleCnt="4"/>
      <dgm:spPr/>
    </dgm:pt>
    <dgm:pt modelId="{49EC73C3-90CE-4751-935B-4C95F66C3A44}" type="pres">
      <dgm:prSet presAssocID="{80983BDE-D8B7-40F6-BD0C-359AB8B27A55}" presName="dstNode" presStyleLbl="node1" presStyleIdx="0" presStyleCnt="4"/>
      <dgm:spPr/>
    </dgm:pt>
    <dgm:pt modelId="{2FFE4B05-BEEB-40DE-8F3F-924673388D48}" type="pres">
      <dgm:prSet presAssocID="{E8AD16FF-AA3F-43B3-80B3-E52CC8699E57}" presName="text_1" presStyleLbl="node1" presStyleIdx="0" presStyleCnt="4" custLinFactNeighborX="202" custLinFactNeighborY="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B9352-E62E-4D89-A129-4B9E906250F2}" type="pres">
      <dgm:prSet presAssocID="{E8AD16FF-AA3F-43B3-80B3-E52CC8699E57}" presName="accent_1" presStyleCnt="0"/>
      <dgm:spPr/>
    </dgm:pt>
    <dgm:pt modelId="{B278A888-C044-425D-97AF-FD5C6080F9CD}" type="pres">
      <dgm:prSet presAssocID="{E8AD16FF-AA3F-43B3-80B3-E52CC8699E57}" presName="accentRepeatNode" presStyleLbl="solidFgAcc1" presStyleIdx="0" presStyleCnt="4"/>
      <dgm:spPr/>
    </dgm:pt>
    <dgm:pt modelId="{BA98622D-F425-4213-998A-CCF5F2615D20}" type="pres">
      <dgm:prSet presAssocID="{FD8D6DF0-4FBF-4EAD-9828-3E254D1364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814E1-F8BE-4266-A6ED-F7644ABCFB80}" type="pres">
      <dgm:prSet presAssocID="{FD8D6DF0-4FBF-4EAD-9828-3E254D13648B}" presName="accent_2" presStyleCnt="0"/>
      <dgm:spPr/>
    </dgm:pt>
    <dgm:pt modelId="{48623038-D767-4C1F-BE08-93189C2D00A8}" type="pres">
      <dgm:prSet presAssocID="{FD8D6DF0-4FBF-4EAD-9828-3E254D13648B}" presName="accentRepeatNode" presStyleLbl="solidFgAcc1" presStyleIdx="1" presStyleCnt="4"/>
      <dgm:spPr/>
    </dgm:pt>
    <dgm:pt modelId="{C7010A91-0502-4BA0-9344-9BA944A2DD76}" type="pres">
      <dgm:prSet presAssocID="{D56448BA-DE12-4D1C-93B4-87FB5425488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E777E-51E6-4981-A79B-C873649F4A9F}" type="pres">
      <dgm:prSet presAssocID="{D56448BA-DE12-4D1C-93B4-87FB54254880}" presName="accent_3" presStyleCnt="0"/>
      <dgm:spPr/>
    </dgm:pt>
    <dgm:pt modelId="{D1A02EFF-C99E-4ED9-816D-CAACC2249508}" type="pres">
      <dgm:prSet presAssocID="{D56448BA-DE12-4D1C-93B4-87FB54254880}" presName="accentRepeatNode" presStyleLbl="solidFgAcc1" presStyleIdx="2" presStyleCnt="4"/>
      <dgm:spPr/>
    </dgm:pt>
    <dgm:pt modelId="{B3E027C7-BA3F-4C55-8DDD-B4EFEFFBCF02}" type="pres">
      <dgm:prSet presAssocID="{3320116A-96F4-4D95-82A8-C6A3243CE0A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EB671-226A-4CE8-8822-5B671A65D8AF}" type="pres">
      <dgm:prSet presAssocID="{3320116A-96F4-4D95-82A8-C6A3243CE0A0}" presName="accent_4" presStyleCnt="0"/>
      <dgm:spPr/>
    </dgm:pt>
    <dgm:pt modelId="{931EEFB6-7EF4-4D8E-947E-9CA2445CB845}" type="pres">
      <dgm:prSet presAssocID="{3320116A-96F4-4D95-82A8-C6A3243CE0A0}" presName="accentRepeatNode" presStyleLbl="solidFgAcc1" presStyleIdx="3" presStyleCnt="4"/>
      <dgm:spPr/>
    </dgm:pt>
  </dgm:ptLst>
  <dgm:cxnLst>
    <dgm:cxn modelId="{E0AB462F-A156-44DE-97C6-0CFFF1017CDF}" srcId="{80983BDE-D8B7-40F6-BD0C-359AB8B27A55}" destId="{E8AD16FF-AA3F-43B3-80B3-E52CC8699E57}" srcOrd="0" destOrd="0" parTransId="{95820708-E4C2-469C-9485-45EFD86C7858}" sibTransId="{05C4DDA4-663E-49EE-9DFD-0B5D391DBF30}"/>
    <dgm:cxn modelId="{F267F688-E6FE-4FF3-8F3E-C0397BAD0890}" type="presOf" srcId="{3320116A-96F4-4D95-82A8-C6A3243CE0A0}" destId="{B3E027C7-BA3F-4C55-8DDD-B4EFEFFBCF02}" srcOrd="0" destOrd="0" presId="urn:microsoft.com/office/officeart/2008/layout/VerticalCurvedList"/>
    <dgm:cxn modelId="{3257A791-26C1-4D61-95EF-3816DFF0AB27}" type="presOf" srcId="{FD8D6DF0-4FBF-4EAD-9828-3E254D13648B}" destId="{BA98622D-F425-4213-998A-CCF5F2615D20}" srcOrd="0" destOrd="0" presId="urn:microsoft.com/office/officeart/2008/layout/VerticalCurvedList"/>
    <dgm:cxn modelId="{F66B9F1A-DA01-4D47-A9E4-7A7D992FFCF5}" type="presOf" srcId="{E8AD16FF-AA3F-43B3-80B3-E52CC8699E57}" destId="{2FFE4B05-BEEB-40DE-8F3F-924673388D48}" srcOrd="0" destOrd="0" presId="urn:microsoft.com/office/officeart/2008/layout/VerticalCurvedList"/>
    <dgm:cxn modelId="{F68CC8C3-B7B9-4F3B-A5CE-7E4A6D82B5E9}" srcId="{80983BDE-D8B7-40F6-BD0C-359AB8B27A55}" destId="{3320116A-96F4-4D95-82A8-C6A3243CE0A0}" srcOrd="3" destOrd="0" parTransId="{261B5146-F981-4EA2-9F90-DA350A05EA5B}" sibTransId="{E1F03CA9-56B0-4221-BE67-DE14CA358C7F}"/>
    <dgm:cxn modelId="{E3A51310-8DCD-49DE-848B-674A94E15B82}" type="presOf" srcId="{80983BDE-D8B7-40F6-BD0C-359AB8B27A55}" destId="{EE8CC42F-1C0E-4BC1-BD3C-25A46DFDD43A}" srcOrd="0" destOrd="0" presId="urn:microsoft.com/office/officeart/2008/layout/VerticalCurvedList"/>
    <dgm:cxn modelId="{EAD3113B-A70C-4B72-97BA-9FAFA0A4B349}" type="presOf" srcId="{05C4DDA4-663E-49EE-9DFD-0B5D391DBF30}" destId="{CAA28A9A-2F8A-47A0-877D-1DB7DA2DE4B7}" srcOrd="0" destOrd="0" presId="urn:microsoft.com/office/officeart/2008/layout/VerticalCurvedList"/>
    <dgm:cxn modelId="{597B5119-2083-4F08-B239-E542EF52FDA9}" srcId="{80983BDE-D8B7-40F6-BD0C-359AB8B27A55}" destId="{FD8D6DF0-4FBF-4EAD-9828-3E254D13648B}" srcOrd="1" destOrd="0" parTransId="{27FBCEA7-0682-4B21-AC0B-36AAFAE51361}" sibTransId="{8248186E-76A8-4C57-AFD2-EE3C02877E64}"/>
    <dgm:cxn modelId="{6B3E5249-546C-43B9-8B14-7B0009B0EFFE}" type="presOf" srcId="{D56448BA-DE12-4D1C-93B4-87FB54254880}" destId="{C7010A91-0502-4BA0-9344-9BA944A2DD76}" srcOrd="0" destOrd="0" presId="urn:microsoft.com/office/officeart/2008/layout/VerticalCurvedList"/>
    <dgm:cxn modelId="{693B9E8C-5C99-4A1B-A2BB-92EF4FD8EB7C}" srcId="{80983BDE-D8B7-40F6-BD0C-359AB8B27A55}" destId="{D56448BA-DE12-4D1C-93B4-87FB54254880}" srcOrd="2" destOrd="0" parTransId="{B27E6ED7-186F-4D4B-A967-4AFA2D9B5EA9}" sibTransId="{1096BB00-06C2-4889-92D7-EBA7485555F9}"/>
    <dgm:cxn modelId="{64931BF9-6FCF-4F3C-A7A0-A4B5D23C6FB9}" type="presParOf" srcId="{EE8CC42F-1C0E-4BC1-BD3C-25A46DFDD43A}" destId="{51503477-6F1C-4FBF-AE3F-151CEDF363E9}" srcOrd="0" destOrd="0" presId="urn:microsoft.com/office/officeart/2008/layout/VerticalCurvedList"/>
    <dgm:cxn modelId="{1798831B-490E-4199-923A-F2883464D89E}" type="presParOf" srcId="{51503477-6F1C-4FBF-AE3F-151CEDF363E9}" destId="{E2909ED4-E5CE-4133-8A9F-D58A75E90730}" srcOrd="0" destOrd="0" presId="urn:microsoft.com/office/officeart/2008/layout/VerticalCurvedList"/>
    <dgm:cxn modelId="{A0AAA005-BA2A-4C4B-BBEC-0DCEEC62E7CC}" type="presParOf" srcId="{E2909ED4-E5CE-4133-8A9F-D58A75E90730}" destId="{0FEF18EC-9EA9-48C4-AFE8-8FAD61C55EB6}" srcOrd="0" destOrd="0" presId="urn:microsoft.com/office/officeart/2008/layout/VerticalCurvedList"/>
    <dgm:cxn modelId="{07F49C40-6B5A-46B9-A96F-73F037F1A0D0}" type="presParOf" srcId="{E2909ED4-E5CE-4133-8A9F-D58A75E90730}" destId="{CAA28A9A-2F8A-47A0-877D-1DB7DA2DE4B7}" srcOrd="1" destOrd="0" presId="urn:microsoft.com/office/officeart/2008/layout/VerticalCurvedList"/>
    <dgm:cxn modelId="{2F2B0820-68E0-4BE9-8F12-39C2D47AEF10}" type="presParOf" srcId="{E2909ED4-E5CE-4133-8A9F-D58A75E90730}" destId="{2D5A2BA5-CF33-4C0D-9D44-CA3F55C65306}" srcOrd="2" destOrd="0" presId="urn:microsoft.com/office/officeart/2008/layout/VerticalCurvedList"/>
    <dgm:cxn modelId="{94223563-FA29-4932-BF77-6ACD1A6A98A6}" type="presParOf" srcId="{E2909ED4-E5CE-4133-8A9F-D58A75E90730}" destId="{49EC73C3-90CE-4751-935B-4C95F66C3A44}" srcOrd="3" destOrd="0" presId="urn:microsoft.com/office/officeart/2008/layout/VerticalCurvedList"/>
    <dgm:cxn modelId="{8E8E88E0-E451-4D2D-97FE-A5A6679AF055}" type="presParOf" srcId="{51503477-6F1C-4FBF-AE3F-151CEDF363E9}" destId="{2FFE4B05-BEEB-40DE-8F3F-924673388D48}" srcOrd="1" destOrd="0" presId="urn:microsoft.com/office/officeart/2008/layout/VerticalCurvedList"/>
    <dgm:cxn modelId="{31C56B2E-6F05-476C-842D-8A966B550032}" type="presParOf" srcId="{51503477-6F1C-4FBF-AE3F-151CEDF363E9}" destId="{B69B9352-E62E-4D89-A129-4B9E906250F2}" srcOrd="2" destOrd="0" presId="urn:microsoft.com/office/officeart/2008/layout/VerticalCurvedList"/>
    <dgm:cxn modelId="{ACEFF900-BC9C-487D-8160-0D9B14AD99DE}" type="presParOf" srcId="{B69B9352-E62E-4D89-A129-4B9E906250F2}" destId="{B278A888-C044-425D-97AF-FD5C6080F9CD}" srcOrd="0" destOrd="0" presId="urn:microsoft.com/office/officeart/2008/layout/VerticalCurvedList"/>
    <dgm:cxn modelId="{9BDF4804-38E1-44B8-8F90-9507054B1C4F}" type="presParOf" srcId="{51503477-6F1C-4FBF-AE3F-151CEDF363E9}" destId="{BA98622D-F425-4213-998A-CCF5F2615D20}" srcOrd="3" destOrd="0" presId="urn:microsoft.com/office/officeart/2008/layout/VerticalCurvedList"/>
    <dgm:cxn modelId="{12184581-8237-4C5C-BBD3-C0DDB9920A8C}" type="presParOf" srcId="{51503477-6F1C-4FBF-AE3F-151CEDF363E9}" destId="{0FB814E1-F8BE-4266-A6ED-F7644ABCFB80}" srcOrd="4" destOrd="0" presId="urn:microsoft.com/office/officeart/2008/layout/VerticalCurvedList"/>
    <dgm:cxn modelId="{01BD495E-7EB8-4950-AC83-556110190A09}" type="presParOf" srcId="{0FB814E1-F8BE-4266-A6ED-F7644ABCFB80}" destId="{48623038-D767-4C1F-BE08-93189C2D00A8}" srcOrd="0" destOrd="0" presId="urn:microsoft.com/office/officeart/2008/layout/VerticalCurvedList"/>
    <dgm:cxn modelId="{6F7A9CD8-2B36-4F24-A9F7-E31DCBF0B5BC}" type="presParOf" srcId="{51503477-6F1C-4FBF-AE3F-151CEDF363E9}" destId="{C7010A91-0502-4BA0-9344-9BA944A2DD76}" srcOrd="5" destOrd="0" presId="urn:microsoft.com/office/officeart/2008/layout/VerticalCurvedList"/>
    <dgm:cxn modelId="{AD301E01-EB4A-41AD-BF8C-D77C9C085954}" type="presParOf" srcId="{51503477-6F1C-4FBF-AE3F-151CEDF363E9}" destId="{C16E777E-51E6-4981-A79B-C873649F4A9F}" srcOrd="6" destOrd="0" presId="urn:microsoft.com/office/officeart/2008/layout/VerticalCurvedList"/>
    <dgm:cxn modelId="{B0F96DC5-949F-40CB-BB0C-E2633DE453A3}" type="presParOf" srcId="{C16E777E-51E6-4981-A79B-C873649F4A9F}" destId="{D1A02EFF-C99E-4ED9-816D-CAACC2249508}" srcOrd="0" destOrd="0" presId="urn:microsoft.com/office/officeart/2008/layout/VerticalCurvedList"/>
    <dgm:cxn modelId="{BFD0578C-D253-4641-953F-6C57C942E275}" type="presParOf" srcId="{51503477-6F1C-4FBF-AE3F-151CEDF363E9}" destId="{B3E027C7-BA3F-4C55-8DDD-B4EFEFFBCF02}" srcOrd="7" destOrd="0" presId="urn:microsoft.com/office/officeart/2008/layout/VerticalCurvedList"/>
    <dgm:cxn modelId="{E2475C88-BF8B-4C56-B3B2-5BE9D0C2822D}" type="presParOf" srcId="{51503477-6F1C-4FBF-AE3F-151CEDF363E9}" destId="{DF2EB671-226A-4CE8-8822-5B671A65D8AF}" srcOrd="8" destOrd="0" presId="urn:microsoft.com/office/officeart/2008/layout/VerticalCurvedList"/>
    <dgm:cxn modelId="{B7504723-669C-4A69-9E19-6615DF0C23F2}" type="presParOf" srcId="{DF2EB671-226A-4CE8-8822-5B671A65D8AF}" destId="{931EEFB6-7EF4-4D8E-947E-9CA2445CB8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3DD1D09-34E0-4F40-94E8-D4CCDBC2076A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accent0_2" csCatId="mainScheme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  <a:endParaRPr lang="th-TH" b="1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BE2FA46-20F4-EE43-8695-534AE13EEF7B}" type="presOf" srcId="{6ACEBD2F-4C1C-4318-92F9-E152B0C47239}" destId="{B697E630-E4B9-480A-A512-EA2D181FA36F}" srcOrd="0" destOrd="0" presId="urn:microsoft.com/office/officeart/2005/8/layout/chevron1"/>
    <dgm:cxn modelId="{9D28C4B6-807E-C84B-BC97-94A4D7DD93F0}" type="presOf" srcId="{7C77095B-F2BA-47CB-BFEE-9B757B157448}" destId="{5BC27222-D5B7-4001-B378-672CD2831C6D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2BE4765-4F4C-8E4D-B4A0-D5BDC6D27B72}" type="presOf" srcId="{DEAF1474-FDE1-4E57-BA8E-3B161D00960B}" destId="{4426645C-2060-4A66-8235-4C850C7B59BB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86C39F29-CB2E-6D49-820C-36A2B31BB7BC}" type="presOf" srcId="{EA8F29CE-B22B-4BAB-98E2-35E8AEB0591E}" destId="{0F95664F-B9AE-464D-B50A-54329BAD8645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50E29FB8-9349-E044-B471-B88AD3E88B58}" type="presParOf" srcId="{5BC27222-D5B7-4001-B378-672CD2831C6D}" destId="{0F95664F-B9AE-464D-B50A-54329BAD8645}" srcOrd="0" destOrd="0" presId="urn:microsoft.com/office/officeart/2005/8/layout/chevron1"/>
    <dgm:cxn modelId="{110B1CE9-CA02-A54C-9A2C-E78020BA7004}" type="presParOf" srcId="{5BC27222-D5B7-4001-B378-672CD2831C6D}" destId="{22B9EA89-F65A-4CFF-B74F-78200A603F67}" srcOrd="1" destOrd="0" presId="urn:microsoft.com/office/officeart/2005/8/layout/chevron1"/>
    <dgm:cxn modelId="{ACF67FD2-C3CE-7644-A3CE-CE0980756316}" type="presParOf" srcId="{5BC27222-D5B7-4001-B378-672CD2831C6D}" destId="{B697E630-E4B9-480A-A512-EA2D181FA36F}" srcOrd="2" destOrd="0" presId="urn:microsoft.com/office/officeart/2005/8/layout/chevron1"/>
    <dgm:cxn modelId="{C16D18CD-55E6-2E45-B914-B939381572DF}" type="presParOf" srcId="{5BC27222-D5B7-4001-B378-672CD2831C6D}" destId="{78107D6F-ADAF-44C9-A06D-0C2A27A02D45}" srcOrd="3" destOrd="0" presId="urn:microsoft.com/office/officeart/2005/8/layout/chevron1"/>
    <dgm:cxn modelId="{CC650DAB-EFA1-7C4B-B3E4-C8A21F63DDA7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862C57-436D-B54D-A301-480B4AAC997B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D4FCE68F-AB55-1440-948D-C48FA0678BE6}" type="presOf" srcId="{EA8F29CE-B22B-4BAB-98E2-35E8AEB0591E}" destId="{0F95664F-B9AE-464D-B50A-54329BAD8645}" srcOrd="0" destOrd="0" presId="urn:microsoft.com/office/officeart/2005/8/layout/chevron1"/>
    <dgm:cxn modelId="{77FF2C48-E1CF-394D-84C3-E472033C0440}" type="presOf" srcId="{6ACEBD2F-4C1C-4318-92F9-E152B0C47239}" destId="{B697E630-E4B9-480A-A512-EA2D181FA36F}" srcOrd="0" destOrd="0" presId="urn:microsoft.com/office/officeart/2005/8/layout/chevron1"/>
    <dgm:cxn modelId="{7F10062D-7A39-194E-8FF7-329EF505CAB6}" type="presOf" srcId="{7C77095B-F2BA-47CB-BFEE-9B757B157448}" destId="{5BC27222-D5B7-4001-B378-672CD2831C6D}" srcOrd="0" destOrd="0" presId="urn:microsoft.com/office/officeart/2005/8/layout/chevron1"/>
    <dgm:cxn modelId="{80C48B88-217D-E245-96F4-9A487D3EA721}" type="presParOf" srcId="{5BC27222-D5B7-4001-B378-672CD2831C6D}" destId="{0F95664F-B9AE-464D-B50A-54329BAD8645}" srcOrd="0" destOrd="0" presId="urn:microsoft.com/office/officeart/2005/8/layout/chevron1"/>
    <dgm:cxn modelId="{28400B91-CB75-134C-8567-A96187A2A083}" type="presParOf" srcId="{5BC27222-D5B7-4001-B378-672CD2831C6D}" destId="{22B9EA89-F65A-4CFF-B74F-78200A603F67}" srcOrd="1" destOrd="0" presId="urn:microsoft.com/office/officeart/2005/8/layout/chevron1"/>
    <dgm:cxn modelId="{F7F007D3-591A-C04E-BD3B-303E5FC749B3}" type="presParOf" srcId="{5BC27222-D5B7-4001-B378-672CD2831C6D}" destId="{B697E630-E4B9-480A-A512-EA2D181FA36F}" srcOrd="2" destOrd="0" presId="urn:microsoft.com/office/officeart/2005/8/layout/chevron1"/>
    <dgm:cxn modelId="{51176A9A-3891-9F48-8972-FCC65BFA885C}" type="presParOf" srcId="{5BC27222-D5B7-4001-B378-672CD2831C6D}" destId="{78107D6F-ADAF-44C9-A06D-0C2A27A02D45}" srcOrd="3" destOrd="0" presId="urn:microsoft.com/office/officeart/2005/8/layout/chevron1"/>
    <dgm:cxn modelId="{D016482D-D775-824D-8500-CEC85DC1DC1B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121C34BA-5569-074E-ACF3-352B132BEC16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E7F49732-8FF5-AF49-A3B4-E68F643B961D}" type="presOf" srcId="{7C77095B-F2BA-47CB-BFEE-9B757B157448}" destId="{5BC27222-D5B7-4001-B378-672CD2831C6D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D91B959E-987E-F24F-AF69-9CE540D6EC25}" type="presOf" srcId="{EA8F29CE-B22B-4BAB-98E2-35E8AEB0591E}" destId="{0F95664F-B9AE-464D-B50A-54329BAD8645}" srcOrd="0" destOrd="0" presId="urn:microsoft.com/office/officeart/2005/8/layout/chevron1"/>
    <dgm:cxn modelId="{B10D59AE-EC93-C14D-BC13-89886E7603F4}" type="presOf" srcId="{6ACEBD2F-4C1C-4318-92F9-E152B0C47239}" destId="{B697E630-E4B9-480A-A512-EA2D181FA36F}" srcOrd="0" destOrd="0" presId="urn:microsoft.com/office/officeart/2005/8/layout/chevron1"/>
    <dgm:cxn modelId="{1467C979-1CB6-F64D-AC11-7FDF038E50BD}" type="presParOf" srcId="{5BC27222-D5B7-4001-B378-672CD2831C6D}" destId="{0F95664F-B9AE-464D-B50A-54329BAD8645}" srcOrd="0" destOrd="0" presId="urn:microsoft.com/office/officeart/2005/8/layout/chevron1"/>
    <dgm:cxn modelId="{C3AEC50B-9061-CF49-8BD8-1302B34BABAD}" type="presParOf" srcId="{5BC27222-D5B7-4001-B378-672CD2831C6D}" destId="{22B9EA89-F65A-4CFF-B74F-78200A603F67}" srcOrd="1" destOrd="0" presId="urn:microsoft.com/office/officeart/2005/8/layout/chevron1"/>
    <dgm:cxn modelId="{80E6E085-B0FE-7043-9624-11BEB426998F}" type="presParOf" srcId="{5BC27222-D5B7-4001-B378-672CD2831C6D}" destId="{B697E630-E4B9-480A-A512-EA2D181FA36F}" srcOrd="2" destOrd="0" presId="urn:microsoft.com/office/officeart/2005/8/layout/chevron1"/>
    <dgm:cxn modelId="{C9D18DB7-3685-7145-9458-9BB703DB3CF6}" type="presParOf" srcId="{5BC27222-D5B7-4001-B378-672CD2831C6D}" destId="{78107D6F-ADAF-44C9-A06D-0C2A27A02D45}" srcOrd="3" destOrd="0" presId="urn:microsoft.com/office/officeart/2005/8/layout/chevron1"/>
    <dgm:cxn modelId="{4F7C0F71-CFF3-1A44-A2D3-A1D787DCEA98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6BF950-B956-C240-84D7-A0834A1171A6}" type="doc">
      <dgm:prSet loTypeId="urn:microsoft.com/office/officeart/2005/8/layout/vList3" loCatId="" qsTypeId="urn:microsoft.com/office/officeart/2005/8/quickstyle/simple4" qsCatId="simple" csTypeId="urn:microsoft.com/office/officeart/2005/8/colors/accent0_1" csCatId="mainScheme" phldr="1"/>
      <dgm:spPr/>
    </dgm:pt>
    <dgm:pt modelId="{C0A2B477-2273-1949-BCB0-886191968E25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การซ่อมด้วยวิธีฉาบผิวทาง </a:t>
          </a:r>
          <a:endParaRPr lang="en-US" sz="2800" b="1" dirty="0"/>
        </a:p>
      </dgm:t>
    </dgm:pt>
    <dgm:pt modelId="{B74651FC-7336-2D4D-8AA3-E1F110E96BFC}" type="parTrans" cxnId="{2D7E7DF4-53FA-3844-A8FC-EEAE363CD0F1}">
      <dgm:prSet/>
      <dgm:spPr/>
      <dgm:t>
        <a:bodyPr/>
        <a:lstStyle/>
        <a:p>
          <a:endParaRPr lang="en-US"/>
        </a:p>
      </dgm:t>
    </dgm:pt>
    <dgm:pt modelId="{0D2D388F-92A8-EF40-97A5-7FA18BC22EB1}" type="sibTrans" cxnId="{2D7E7DF4-53FA-3844-A8FC-EEAE363CD0F1}">
      <dgm:prSet/>
      <dgm:spPr/>
      <dgm:t>
        <a:bodyPr/>
        <a:lstStyle/>
        <a:p>
          <a:endParaRPr lang="en-US"/>
        </a:p>
      </dgm:t>
    </dgm:pt>
    <dgm:pt modelId="{44266DB5-1E75-404D-9EE9-B00B8954389D}">
      <dgm:prSet phldrT="[Text]" custT="1"/>
      <dgm:spPr/>
      <dgm:t>
        <a:bodyPr/>
        <a:lstStyle/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การซ่อมด้วยวิธีเสริมผิวทาง </a:t>
          </a:r>
          <a:endParaRPr lang="en-US" sz="2800" b="1" dirty="0"/>
        </a:p>
      </dgm:t>
    </dgm:pt>
    <dgm:pt modelId="{88E98555-45DA-5A42-8332-DFA51C9EDB37}" type="parTrans" cxnId="{EAC71B4E-24D4-B646-BE2A-181EDA3E8871}">
      <dgm:prSet/>
      <dgm:spPr/>
      <dgm:t>
        <a:bodyPr/>
        <a:lstStyle/>
        <a:p>
          <a:endParaRPr lang="en-US"/>
        </a:p>
      </dgm:t>
    </dgm:pt>
    <dgm:pt modelId="{7249EE7E-1354-CD43-9CB5-ED3519E58CA4}" type="sibTrans" cxnId="{EAC71B4E-24D4-B646-BE2A-181EDA3E8871}">
      <dgm:prSet/>
      <dgm:spPr/>
      <dgm:t>
        <a:bodyPr/>
        <a:lstStyle/>
        <a:p>
          <a:endParaRPr lang="en-US"/>
        </a:p>
      </dgm:t>
    </dgm:pt>
    <dgm:pt modelId="{B86DC604-6697-FF4A-A14C-F245B69EAAD3}">
      <dgm:prSet phldrT="[Text]" custT="1"/>
      <dgm:spPr/>
      <dgm:t>
        <a:bodyPr/>
        <a:lstStyle/>
        <a:p>
          <a:r>
            <a:rPr lang="th-TH" sz="2800" b="1" dirty="0">
              <a:latin typeface="TH SarabunPSK" charset="0"/>
              <a:ea typeface="TH SarabunPSK" charset="0"/>
              <a:cs typeface="TH SarabunPSK" charset="0"/>
            </a:rPr>
            <a:t>การซ่อมด้วยวิธีบูรณะผิวทาง</a:t>
          </a:r>
          <a:endParaRPr lang="en-US" sz="2800" b="1" dirty="0"/>
        </a:p>
      </dgm:t>
    </dgm:pt>
    <dgm:pt modelId="{29E9D604-B5A0-8743-91E4-AC74292120C3}" type="parTrans" cxnId="{E8C32F53-DE15-BE48-925B-5C90E993ED26}">
      <dgm:prSet/>
      <dgm:spPr/>
      <dgm:t>
        <a:bodyPr/>
        <a:lstStyle/>
        <a:p>
          <a:endParaRPr lang="en-US"/>
        </a:p>
      </dgm:t>
    </dgm:pt>
    <dgm:pt modelId="{0DE2E116-8FF3-714D-95F9-2E285369E354}" type="sibTrans" cxnId="{E8C32F53-DE15-BE48-925B-5C90E993ED26}">
      <dgm:prSet/>
      <dgm:spPr/>
      <dgm:t>
        <a:bodyPr/>
        <a:lstStyle/>
        <a:p>
          <a:endParaRPr lang="en-US"/>
        </a:p>
      </dgm:t>
    </dgm:pt>
    <dgm:pt modelId="{B50594C5-62CD-1E4C-BFD5-5B24E017E571}" type="pres">
      <dgm:prSet presAssocID="{586BF950-B956-C240-84D7-A0834A1171A6}" presName="linearFlow" presStyleCnt="0">
        <dgm:presLayoutVars>
          <dgm:dir/>
          <dgm:resizeHandles val="exact"/>
        </dgm:presLayoutVars>
      </dgm:prSet>
      <dgm:spPr/>
    </dgm:pt>
    <dgm:pt modelId="{4706AB5D-0353-F046-928F-8C06CB9B79BA}" type="pres">
      <dgm:prSet presAssocID="{C0A2B477-2273-1949-BCB0-886191968E25}" presName="composite" presStyleCnt="0"/>
      <dgm:spPr/>
    </dgm:pt>
    <dgm:pt modelId="{BB5ACD93-768E-394C-BDAE-73FD3FF67834}" type="pres">
      <dgm:prSet presAssocID="{C0A2B477-2273-1949-BCB0-886191968E25}" presName="imgShp" presStyleLbl="fgImgPlace1" presStyleIdx="0" presStyleCnt="3"/>
      <dgm:spPr/>
    </dgm:pt>
    <dgm:pt modelId="{33108E13-6FF8-4E4B-A0EE-30DE57B05599}" type="pres">
      <dgm:prSet presAssocID="{C0A2B477-2273-1949-BCB0-886191968E2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FA93A-B2D8-F04B-A7E1-4EF656FE25AF}" type="pres">
      <dgm:prSet presAssocID="{0D2D388F-92A8-EF40-97A5-7FA18BC22EB1}" presName="spacing" presStyleCnt="0"/>
      <dgm:spPr/>
    </dgm:pt>
    <dgm:pt modelId="{7D222D72-1D16-D741-B5D2-625C2C4569C1}" type="pres">
      <dgm:prSet presAssocID="{44266DB5-1E75-404D-9EE9-B00B8954389D}" presName="composite" presStyleCnt="0"/>
      <dgm:spPr/>
    </dgm:pt>
    <dgm:pt modelId="{D226981D-AA8E-124E-A84B-9348BE6B9B1E}" type="pres">
      <dgm:prSet presAssocID="{44266DB5-1E75-404D-9EE9-B00B8954389D}" presName="imgShp" presStyleLbl="fgImgPlace1" presStyleIdx="1" presStyleCnt="3"/>
      <dgm:spPr/>
    </dgm:pt>
    <dgm:pt modelId="{27E92CAA-F3A2-9D42-A711-D36990BDF4D3}" type="pres">
      <dgm:prSet presAssocID="{44266DB5-1E75-404D-9EE9-B00B8954389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9B7CB-3967-204E-8D93-C5E2610F84FF}" type="pres">
      <dgm:prSet presAssocID="{7249EE7E-1354-CD43-9CB5-ED3519E58CA4}" presName="spacing" presStyleCnt="0"/>
      <dgm:spPr/>
    </dgm:pt>
    <dgm:pt modelId="{DA7AB4EE-BF3C-FC43-B843-6D04FA6905D9}" type="pres">
      <dgm:prSet presAssocID="{B86DC604-6697-FF4A-A14C-F245B69EAAD3}" presName="composite" presStyleCnt="0"/>
      <dgm:spPr/>
    </dgm:pt>
    <dgm:pt modelId="{71C4C9AF-712C-0041-BB62-6883FC69FC9F}" type="pres">
      <dgm:prSet presAssocID="{B86DC604-6697-FF4A-A14C-F245B69EAAD3}" presName="imgShp" presStyleLbl="fgImgPlace1" presStyleIdx="2" presStyleCnt="3"/>
      <dgm:spPr/>
    </dgm:pt>
    <dgm:pt modelId="{07DA3D38-5754-A842-AFED-B223EAFDC1DD}" type="pres">
      <dgm:prSet presAssocID="{B86DC604-6697-FF4A-A14C-F245B69EAA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E00419-A5AF-A547-BF77-D79C3F6EA9D3}" type="presOf" srcId="{C0A2B477-2273-1949-BCB0-886191968E25}" destId="{33108E13-6FF8-4E4B-A0EE-30DE57B05599}" srcOrd="0" destOrd="0" presId="urn:microsoft.com/office/officeart/2005/8/layout/vList3"/>
    <dgm:cxn modelId="{2D7E7DF4-53FA-3844-A8FC-EEAE363CD0F1}" srcId="{586BF950-B956-C240-84D7-A0834A1171A6}" destId="{C0A2B477-2273-1949-BCB0-886191968E25}" srcOrd="0" destOrd="0" parTransId="{B74651FC-7336-2D4D-8AA3-E1F110E96BFC}" sibTransId="{0D2D388F-92A8-EF40-97A5-7FA18BC22EB1}"/>
    <dgm:cxn modelId="{6FFA2369-FA5E-EA4A-A243-FE62BAF99F58}" type="presOf" srcId="{586BF950-B956-C240-84D7-A0834A1171A6}" destId="{B50594C5-62CD-1E4C-BFD5-5B24E017E571}" srcOrd="0" destOrd="0" presId="urn:microsoft.com/office/officeart/2005/8/layout/vList3"/>
    <dgm:cxn modelId="{EAC71B4E-24D4-B646-BE2A-181EDA3E8871}" srcId="{586BF950-B956-C240-84D7-A0834A1171A6}" destId="{44266DB5-1E75-404D-9EE9-B00B8954389D}" srcOrd="1" destOrd="0" parTransId="{88E98555-45DA-5A42-8332-DFA51C9EDB37}" sibTransId="{7249EE7E-1354-CD43-9CB5-ED3519E58CA4}"/>
    <dgm:cxn modelId="{E8C32F53-DE15-BE48-925B-5C90E993ED26}" srcId="{586BF950-B956-C240-84D7-A0834A1171A6}" destId="{B86DC604-6697-FF4A-A14C-F245B69EAAD3}" srcOrd="2" destOrd="0" parTransId="{29E9D604-B5A0-8743-91E4-AC74292120C3}" sibTransId="{0DE2E116-8FF3-714D-95F9-2E285369E354}"/>
    <dgm:cxn modelId="{13426D11-601F-1D40-9E05-6E4ADD30EF58}" type="presOf" srcId="{44266DB5-1E75-404D-9EE9-B00B8954389D}" destId="{27E92CAA-F3A2-9D42-A711-D36990BDF4D3}" srcOrd="0" destOrd="0" presId="urn:microsoft.com/office/officeart/2005/8/layout/vList3"/>
    <dgm:cxn modelId="{714B8181-A2C6-8747-9402-53E8EF1CB407}" type="presOf" srcId="{B86DC604-6697-FF4A-A14C-F245B69EAAD3}" destId="{07DA3D38-5754-A842-AFED-B223EAFDC1DD}" srcOrd="0" destOrd="0" presId="urn:microsoft.com/office/officeart/2005/8/layout/vList3"/>
    <dgm:cxn modelId="{2E32A6FD-6AFC-FC48-9881-DC9F81CC7AC9}" type="presParOf" srcId="{B50594C5-62CD-1E4C-BFD5-5B24E017E571}" destId="{4706AB5D-0353-F046-928F-8C06CB9B79BA}" srcOrd="0" destOrd="0" presId="urn:microsoft.com/office/officeart/2005/8/layout/vList3"/>
    <dgm:cxn modelId="{9778D115-2282-7E49-97B2-19A465E4E7C3}" type="presParOf" srcId="{4706AB5D-0353-F046-928F-8C06CB9B79BA}" destId="{BB5ACD93-768E-394C-BDAE-73FD3FF67834}" srcOrd="0" destOrd="0" presId="urn:microsoft.com/office/officeart/2005/8/layout/vList3"/>
    <dgm:cxn modelId="{D82C0BB8-ED54-9148-B2FC-98365FF45BAF}" type="presParOf" srcId="{4706AB5D-0353-F046-928F-8C06CB9B79BA}" destId="{33108E13-6FF8-4E4B-A0EE-30DE57B05599}" srcOrd="1" destOrd="0" presId="urn:microsoft.com/office/officeart/2005/8/layout/vList3"/>
    <dgm:cxn modelId="{87540F2E-9689-4E45-8C12-7B7477110CA3}" type="presParOf" srcId="{B50594C5-62CD-1E4C-BFD5-5B24E017E571}" destId="{8E4FA93A-B2D8-F04B-A7E1-4EF656FE25AF}" srcOrd="1" destOrd="0" presId="urn:microsoft.com/office/officeart/2005/8/layout/vList3"/>
    <dgm:cxn modelId="{EB2F9388-6AF4-5E4F-958E-FC335C1774B6}" type="presParOf" srcId="{B50594C5-62CD-1E4C-BFD5-5B24E017E571}" destId="{7D222D72-1D16-D741-B5D2-625C2C4569C1}" srcOrd="2" destOrd="0" presId="urn:microsoft.com/office/officeart/2005/8/layout/vList3"/>
    <dgm:cxn modelId="{2447DBDE-FE5C-CC46-A96C-99AADA235882}" type="presParOf" srcId="{7D222D72-1D16-D741-B5D2-625C2C4569C1}" destId="{D226981D-AA8E-124E-A84B-9348BE6B9B1E}" srcOrd="0" destOrd="0" presId="urn:microsoft.com/office/officeart/2005/8/layout/vList3"/>
    <dgm:cxn modelId="{36C4CE9E-55DF-DF4E-B74E-2CC9DA7F9796}" type="presParOf" srcId="{7D222D72-1D16-D741-B5D2-625C2C4569C1}" destId="{27E92CAA-F3A2-9D42-A711-D36990BDF4D3}" srcOrd="1" destOrd="0" presId="urn:microsoft.com/office/officeart/2005/8/layout/vList3"/>
    <dgm:cxn modelId="{DB48E6FD-D596-944E-9AB9-56318B936A0E}" type="presParOf" srcId="{B50594C5-62CD-1E4C-BFD5-5B24E017E571}" destId="{6929B7CB-3967-204E-8D93-C5E2610F84FF}" srcOrd="3" destOrd="0" presId="urn:microsoft.com/office/officeart/2005/8/layout/vList3"/>
    <dgm:cxn modelId="{3A219BEE-67AA-5140-AC3E-EAC5B289697F}" type="presParOf" srcId="{B50594C5-62CD-1E4C-BFD5-5B24E017E571}" destId="{DA7AB4EE-BF3C-FC43-B843-6D04FA6905D9}" srcOrd="4" destOrd="0" presId="urn:microsoft.com/office/officeart/2005/8/layout/vList3"/>
    <dgm:cxn modelId="{D67B0392-DB8C-694B-B0D4-02D838CED4C4}" type="presParOf" srcId="{DA7AB4EE-BF3C-FC43-B843-6D04FA6905D9}" destId="{71C4C9AF-712C-0041-BB62-6883FC69FC9F}" srcOrd="0" destOrd="0" presId="urn:microsoft.com/office/officeart/2005/8/layout/vList3"/>
    <dgm:cxn modelId="{36EDE9E8-3193-9748-B6A6-69D7A2779C13}" type="presParOf" srcId="{DA7AB4EE-BF3C-FC43-B843-6D04FA6905D9}" destId="{07DA3D38-5754-A842-AFED-B223EAFDC1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CE7AE28D-EFC0-6D45-9D7B-2ABE3A74D430}" type="presOf" srcId="{6ACEBD2F-4C1C-4318-92F9-E152B0C47239}" destId="{B697E630-E4B9-480A-A512-EA2D181FA36F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C1E6F04D-2D1C-1448-80C9-FA7534472142}" type="presOf" srcId="{DEAF1474-FDE1-4E57-BA8E-3B161D00960B}" destId="{4426645C-2060-4A66-8235-4C850C7B59BB}" srcOrd="0" destOrd="0" presId="urn:microsoft.com/office/officeart/2005/8/layout/chevron1"/>
    <dgm:cxn modelId="{E093B8EF-D23A-D842-841C-D5E89AA612F6}" type="presOf" srcId="{EA8F29CE-B22B-4BAB-98E2-35E8AEB0591E}" destId="{0F95664F-B9AE-464D-B50A-54329BAD8645}" srcOrd="0" destOrd="0" presId="urn:microsoft.com/office/officeart/2005/8/layout/chevron1"/>
    <dgm:cxn modelId="{39237BDB-39B6-7941-9470-CE8251C891F9}" type="presOf" srcId="{7C77095B-F2BA-47CB-BFEE-9B757B157448}" destId="{5BC27222-D5B7-4001-B378-672CD2831C6D}" srcOrd="0" destOrd="0" presId="urn:microsoft.com/office/officeart/2005/8/layout/chevron1"/>
    <dgm:cxn modelId="{C595E4A5-1768-5348-805B-66A844CC9CA7}" type="presParOf" srcId="{5BC27222-D5B7-4001-B378-672CD2831C6D}" destId="{0F95664F-B9AE-464D-B50A-54329BAD8645}" srcOrd="0" destOrd="0" presId="urn:microsoft.com/office/officeart/2005/8/layout/chevron1"/>
    <dgm:cxn modelId="{38C45C9D-B8FA-0148-B176-762F1EED2B25}" type="presParOf" srcId="{5BC27222-D5B7-4001-B378-672CD2831C6D}" destId="{22B9EA89-F65A-4CFF-B74F-78200A603F67}" srcOrd="1" destOrd="0" presId="urn:microsoft.com/office/officeart/2005/8/layout/chevron1"/>
    <dgm:cxn modelId="{A6DC782E-ECA8-5047-82F6-DF7F2130F31F}" type="presParOf" srcId="{5BC27222-D5B7-4001-B378-672CD2831C6D}" destId="{B697E630-E4B9-480A-A512-EA2D181FA36F}" srcOrd="2" destOrd="0" presId="urn:microsoft.com/office/officeart/2005/8/layout/chevron1"/>
    <dgm:cxn modelId="{00E0FBEE-F401-4F44-9C06-2188BF0E7075}" type="presParOf" srcId="{5BC27222-D5B7-4001-B378-672CD2831C6D}" destId="{78107D6F-ADAF-44C9-A06D-0C2A27A02D45}" srcOrd="3" destOrd="0" presId="urn:microsoft.com/office/officeart/2005/8/layout/chevron1"/>
    <dgm:cxn modelId="{28379031-24DD-3445-B39F-BF2E81CCCE3B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9684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CD7114FF-C3E2-5642-A474-5264DA617E27}" type="presOf" srcId="{6ACEBD2F-4C1C-4318-92F9-E152B0C47239}" destId="{B697E630-E4B9-480A-A512-EA2D181FA36F}" srcOrd="0" destOrd="0" presId="urn:microsoft.com/office/officeart/2005/8/layout/chevron1"/>
    <dgm:cxn modelId="{635DBDB9-2574-DC4C-BB5D-5B10A2DA4230}" type="presOf" srcId="{EA8F29CE-B22B-4BAB-98E2-35E8AEB0591E}" destId="{0F95664F-B9AE-464D-B50A-54329BAD8645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7223F7F2-DC1B-C74F-A1F0-896FCAC0A7EE}" type="presOf" srcId="{DEAF1474-FDE1-4E57-BA8E-3B161D00960B}" destId="{4426645C-2060-4A66-8235-4C850C7B59BB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AA6068DC-42E0-8342-A584-21F602315FB9}" type="presOf" srcId="{7C77095B-F2BA-47CB-BFEE-9B757B157448}" destId="{5BC27222-D5B7-4001-B378-672CD2831C6D}" srcOrd="0" destOrd="0" presId="urn:microsoft.com/office/officeart/2005/8/layout/chevron1"/>
    <dgm:cxn modelId="{EB0727CD-D4C9-8A43-ADB8-05568466CAD5}" type="presParOf" srcId="{5BC27222-D5B7-4001-B378-672CD2831C6D}" destId="{0F95664F-B9AE-464D-B50A-54329BAD8645}" srcOrd="0" destOrd="0" presId="urn:microsoft.com/office/officeart/2005/8/layout/chevron1"/>
    <dgm:cxn modelId="{2405E36F-7710-0C42-A91F-1123F2C896E6}" type="presParOf" srcId="{5BC27222-D5B7-4001-B378-672CD2831C6D}" destId="{22B9EA89-F65A-4CFF-B74F-78200A603F67}" srcOrd="1" destOrd="0" presId="urn:microsoft.com/office/officeart/2005/8/layout/chevron1"/>
    <dgm:cxn modelId="{BF88FD57-1545-2E4F-8C2C-93D3093DC527}" type="presParOf" srcId="{5BC27222-D5B7-4001-B378-672CD2831C6D}" destId="{B697E630-E4B9-480A-A512-EA2D181FA36F}" srcOrd="2" destOrd="0" presId="urn:microsoft.com/office/officeart/2005/8/layout/chevron1"/>
    <dgm:cxn modelId="{ECE86BD4-1A05-B043-A6DD-86D7B5B0F414}" type="presParOf" srcId="{5BC27222-D5B7-4001-B378-672CD2831C6D}" destId="{78107D6F-ADAF-44C9-A06D-0C2A27A02D45}" srcOrd="3" destOrd="0" presId="urn:microsoft.com/office/officeart/2005/8/layout/chevron1"/>
    <dgm:cxn modelId="{1BFFECE7-C8AB-D446-A74D-12576FC0DA6A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0ACB5-B916-DC43-9E1C-E3B0A5C73911}">
      <dsp:nvSpPr>
        <dsp:cNvPr id="0" name=""/>
        <dsp:cNvSpPr/>
      </dsp:nvSpPr>
      <dsp:spPr>
        <a:xfrm>
          <a:off x="0" y="28091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EEF07-133A-FE4C-86E3-653EBEE42AD1}">
      <dsp:nvSpPr>
        <dsp:cNvPr id="0" name=""/>
        <dsp:cNvSpPr/>
      </dsp:nvSpPr>
      <dsp:spPr>
        <a:xfrm>
          <a:off x="346088" y="71580"/>
          <a:ext cx="4390010" cy="548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1. ความเป็นมาและวัตถุประสงค์ของโครงการ</a:t>
          </a:r>
          <a:endParaRPr lang="en-US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372879" y="98371"/>
        <a:ext cx="4336428" cy="495228"/>
      </dsp:txXfrm>
    </dsp:sp>
    <dsp:sp modelId="{B7113CB0-88AA-B345-83CA-F39BEDB1E6C4}">
      <dsp:nvSpPr>
        <dsp:cNvPr id="0" name=""/>
        <dsp:cNvSpPr/>
      </dsp:nvSpPr>
      <dsp:spPr>
        <a:xfrm>
          <a:off x="0" y="132419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25157-207C-EE4D-909F-128BEB577A50}">
      <dsp:nvSpPr>
        <dsp:cNvPr id="0" name=""/>
        <dsp:cNvSpPr/>
      </dsp:nvSpPr>
      <dsp:spPr>
        <a:xfrm>
          <a:off x="366226" y="98471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2. ภาพรวมระบบ 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399370" y="1017855"/>
        <a:ext cx="4200912" cy="612672"/>
      </dsp:txXfrm>
    </dsp:sp>
    <dsp:sp modelId="{B2F90AB1-644B-C348-AC86-DF2E25966289}">
      <dsp:nvSpPr>
        <dsp:cNvPr id="0" name=""/>
        <dsp:cNvSpPr/>
      </dsp:nvSpPr>
      <dsp:spPr>
        <a:xfrm>
          <a:off x="0" y="236747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F5A0C-32AB-354A-97A7-7804F78BBE15}">
      <dsp:nvSpPr>
        <dsp:cNvPr id="0" name=""/>
        <dsp:cNvSpPr/>
      </dsp:nvSpPr>
      <dsp:spPr>
        <a:xfrm>
          <a:off x="366226" y="202799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3.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 </a:t>
          </a: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เกณฑ์การซ่อมบำรุง</a:t>
          </a:r>
        </a:p>
      </dsp:txBody>
      <dsp:txXfrm>
        <a:off x="399370" y="2061135"/>
        <a:ext cx="4200912" cy="612672"/>
      </dsp:txXfrm>
    </dsp:sp>
    <dsp:sp modelId="{256F3572-2AF6-1946-BB18-33B5068F3291}">
      <dsp:nvSpPr>
        <dsp:cNvPr id="0" name=""/>
        <dsp:cNvSpPr/>
      </dsp:nvSpPr>
      <dsp:spPr>
        <a:xfrm>
          <a:off x="0" y="341075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3F040-F26A-784E-A4BD-E16C8B0ECA2F}">
      <dsp:nvSpPr>
        <dsp:cNvPr id="0" name=""/>
        <dsp:cNvSpPr/>
      </dsp:nvSpPr>
      <dsp:spPr>
        <a:xfrm>
          <a:off x="365257" y="307127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4</a:t>
          </a: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. การปรับปรุงระบบ 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398401" y="3104415"/>
        <a:ext cx="4200912" cy="612672"/>
      </dsp:txXfrm>
    </dsp:sp>
    <dsp:sp modelId="{4AAF549D-6BF6-CF44-BEA0-D66238C39167}">
      <dsp:nvSpPr>
        <dsp:cNvPr id="0" name=""/>
        <dsp:cNvSpPr/>
      </dsp:nvSpPr>
      <dsp:spPr>
        <a:xfrm>
          <a:off x="0" y="4454031"/>
          <a:ext cx="6096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2FC00-511E-0B4B-9A41-016390A2D4D0}">
      <dsp:nvSpPr>
        <dsp:cNvPr id="0" name=""/>
        <dsp:cNvSpPr/>
      </dsp:nvSpPr>
      <dsp:spPr>
        <a:xfrm>
          <a:off x="399370" y="4114551"/>
          <a:ext cx="42672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5. </a:t>
          </a:r>
          <a:r>
            <a:rPr lang="th-TH" sz="2300" b="1" kern="1200" dirty="0">
              <a:latin typeface="TH SarabunPSK" charset="0"/>
              <a:ea typeface="TH SarabunPSK" charset="0"/>
              <a:cs typeface="TH SarabunPSK" charset="0"/>
            </a:rPr>
            <a:t>การใช้งานระบบ </a:t>
          </a:r>
          <a:r>
            <a:rPr lang="en-US" sz="2300" b="1" kern="1200" dirty="0">
              <a:latin typeface="TH SarabunPSK" charset="0"/>
              <a:ea typeface="TH SarabunPSK" charset="0"/>
              <a:cs typeface="TH SarabunPSK" charset="0"/>
            </a:rPr>
            <a:t>TPMS</a:t>
          </a:r>
          <a:endParaRPr lang="th-TH" sz="2300" b="1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432514" y="4147695"/>
        <a:ext cx="4200912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C9F94-6685-4BE4-B2C4-F6B1F4440668}">
      <dsp:nvSpPr>
        <dsp:cNvPr id="0" name=""/>
        <dsp:cNvSpPr/>
      </dsp:nvSpPr>
      <dsp:spPr>
        <a:xfrm>
          <a:off x="0" y="-8580"/>
          <a:ext cx="6819877" cy="80360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/>
          </a:r>
          <a:b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3537" y="14957"/>
        <a:ext cx="5858698" cy="756535"/>
      </dsp:txXfrm>
    </dsp:sp>
    <dsp:sp modelId="{A147B7AA-5F90-4CB3-BC41-1E63DE972F2E}">
      <dsp:nvSpPr>
        <dsp:cNvPr id="0" name=""/>
        <dsp:cNvSpPr/>
      </dsp:nvSpPr>
      <dsp:spPr>
        <a:xfrm>
          <a:off x="509276" y="849239"/>
          <a:ext cx="6819877" cy="918412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36175" y="876138"/>
        <a:ext cx="5734457" cy="864614"/>
      </dsp:txXfrm>
    </dsp:sp>
    <dsp:sp modelId="{0567DD11-F8D3-4BEE-9B0A-8F863A4DA410}">
      <dsp:nvSpPr>
        <dsp:cNvPr id="0" name=""/>
        <dsp:cNvSpPr/>
      </dsp:nvSpPr>
      <dsp:spPr>
        <a:xfrm>
          <a:off x="1018553" y="1821862"/>
          <a:ext cx="6819877" cy="803609"/>
        </a:xfrm>
        <a:prstGeom prst="roundRect">
          <a:avLst>
            <a:gd name="adj" fmla="val 1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042090" y="1845399"/>
        <a:ext cx="5741181" cy="756535"/>
      </dsp:txXfrm>
    </dsp:sp>
    <dsp:sp modelId="{78C75002-BAFB-4ABC-B56E-7443AE341F8D}">
      <dsp:nvSpPr>
        <dsp:cNvPr id="0" name=""/>
        <dsp:cNvSpPr/>
      </dsp:nvSpPr>
      <dsp:spPr>
        <a:xfrm>
          <a:off x="1527829" y="2679678"/>
          <a:ext cx="6819877" cy="918420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โดยพิจารณาสายทางที่มีค่าดัชนีความขรุขระสากล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554729" y="2706578"/>
        <a:ext cx="5734455" cy="864620"/>
      </dsp:txXfrm>
    </dsp:sp>
    <dsp:sp modelId="{59CF3608-0101-47D8-A3DA-9174C5AEBEC9}">
      <dsp:nvSpPr>
        <dsp:cNvPr id="0" name=""/>
        <dsp:cNvSpPr/>
      </dsp:nvSpPr>
      <dsp:spPr>
        <a:xfrm>
          <a:off x="2037106" y="3635145"/>
          <a:ext cx="6819877" cy="8379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kern="1200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061648" y="3659687"/>
        <a:ext cx="5739171" cy="788847"/>
      </dsp:txXfrm>
    </dsp:sp>
    <dsp:sp modelId="{66B8E34C-91D2-453D-BB1E-09F480DF7937}">
      <dsp:nvSpPr>
        <dsp:cNvPr id="0" name=""/>
        <dsp:cNvSpPr/>
      </dsp:nvSpPr>
      <dsp:spPr>
        <a:xfrm>
          <a:off x="6297531" y="578500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415059" y="578500"/>
        <a:ext cx="287290" cy="393065"/>
      </dsp:txXfrm>
    </dsp:sp>
    <dsp:sp modelId="{ECBF5352-1DDA-4A8E-A678-A5A1863D5C29}">
      <dsp:nvSpPr>
        <dsp:cNvPr id="0" name=""/>
        <dsp:cNvSpPr/>
      </dsp:nvSpPr>
      <dsp:spPr>
        <a:xfrm>
          <a:off x="6806808" y="1493722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924336" y="1493722"/>
        <a:ext cx="287290" cy="393065"/>
      </dsp:txXfrm>
    </dsp:sp>
    <dsp:sp modelId="{F5551F61-5EB8-4A0F-817E-F581A8170783}">
      <dsp:nvSpPr>
        <dsp:cNvPr id="0" name=""/>
        <dsp:cNvSpPr/>
      </dsp:nvSpPr>
      <dsp:spPr>
        <a:xfrm>
          <a:off x="7316084" y="2395550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433612" y="2395550"/>
        <a:ext cx="287290" cy="393065"/>
      </dsp:txXfrm>
    </dsp:sp>
    <dsp:sp modelId="{94880CFC-A205-4114-B0D2-5E1D4A5A1914}">
      <dsp:nvSpPr>
        <dsp:cNvPr id="0" name=""/>
        <dsp:cNvSpPr/>
      </dsp:nvSpPr>
      <dsp:spPr>
        <a:xfrm>
          <a:off x="7825361" y="331970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24952"/>
            <a:satOff val="-15141"/>
            <a:lumOff val="-33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942889" y="3319701"/>
        <a:ext cx="287290" cy="3930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8C4B-AB8D-4819-9377-479454F9B5AB}">
      <dsp:nvSpPr>
        <dsp:cNvPr id="0" name=""/>
        <dsp:cNvSpPr/>
      </dsp:nvSpPr>
      <dsp:spPr>
        <a:xfrm>
          <a:off x="3896" y="1126118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0F9C4-61FD-458A-8845-72B1D454AF84}">
      <dsp:nvSpPr>
        <dsp:cNvPr id="0" name=""/>
        <dsp:cNvSpPr/>
      </dsp:nvSpPr>
      <dsp:spPr>
        <a:xfrm>
          <a:off x="1022938" y="1854422"/>
          <a:ext cx="2031999" cy="2031999"/>
        </a:xfrm>
        <a:prstGeom prst="leftCircularArrow">
          <a:avLst>
            <a:gd name="adj1" fmla="val 3407"/>
            <a:gd name="adj2" fmla="val 421785"/>
            <a:gd name="adj3" fmla="val 2362548"/>
            <a:gd name="adj4" fmla="val 9189741"/>
            <a:gd name="adj5" fmla="val 397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64329F-01D4-44A0-B925-54864776D2AC}">
      <dsp:nvSpPr>
        <dsp:cNvPr id="0" name=""/>
        <dsp:cNvSpPr/>
      </dsp:nvSpPr>
      <dsp:spPr>
        <a:xfrm>
          <a:off x="402362" y="1914840"/>
          <a:ext cx="1593860" cy="13804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442793" y="1955271"/>
        <a:ext cx="1512998" cy="1299547"/>
      </dsp:txXfrm>
    </dsp:sp>
    <dsp:sp modelId="{DD1E4D4C-3056-4C07-AD8F-F5212C20CC01}">
      <dsp:nvSpPr>
        <dsp:cNvPr id="0" name=""/>
        <dsp:cNvSpPr/>
      </dsp:nvSpPr>
      <dsp:spPr>
        <a:xfrm>
          <a:off x="2325883" y="1578047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36173-D77E-45C4-BD93-A50B665DB749}">
      <dsp:nvSpPr>
        <dsp:cNvPr id="0" name=""/>
        <dsp:cNvSpPr/>
      </dsp:nvSpPr>
      <dsp:spPr>
        <a:xfrm>
          <a:off x="3277440" y="144016"/>
          <a:ext cx="2261868" cy="2261868"/>
        </a:xfrm>
        <a:prstGeom prst="circularArrow">
          <a:avLst>
            <a:gd name="adj1" fmla="val 3061"/>
            <a:gd name="adj2" fmla="val 375827"/>
            <a:gd name="adj3" fmla="val 19629651"/>
            <a:gd name="adj4" fmla="val 12756500"/>
            <a:gd name="adj5" fmla="val 357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2FBCBE-324F-4D74-9507-C517E1F0208E}">
      <dsp:nvSpPr>
        <dsp:cNvPr id="0" name=""/>
        <dsp:cNvSpPr/>
      </dsp:nvSpPr>
      <dsp:spPr>
        <a:xfrm>
          <a:off x="2724348" y="730568"/>
          <a:ext cx="1593860" cy="16949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771031" y="777251"/>
        <a:ext cx="1500494" cy="1601591"/>
      </dsp:txXfrm>
    </dsp:sp>
    <dsp:sp modelId="{BA6E196F-3376-4246-8F49-FAC3D7D273A4}">
      <dsp:nvSpPr>
        <dsp:cNvPr id="0" name=""/>
        <dsp:cNvSpPr/>
      </dsp:nvSpPr>
      <dsp:spPr>
        <a:xfrm>
          <a:off x="4647870" y="1144119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A4D79-5EFD-4FDE-B9A1-C66DBBA4F987}">
      <dsp:nvSpPr>
        <dsp:cNvPr id="0" name=""/>
        <dsp:cNvSpPr/>
      </dsp:nvSpPr>
      <dsp:spPr>
        <a:xfrm>
          <a:off x="5618024" y="1818199"/>
          <a:ext cx="1928796" cy="1928796"/>
        </a:xfrm>
        <a:prstGeom prst="leftCircularArrow">
          <a:avLst>
            <a:gd name="adj1" fmla="val 3589"/>
            <a:gd name="adj2" fmla="val 446290"/>
            <a:gd name="adj3" fmla="val 1969860"/>
            <a:gd name="adj4" fmla="val 8772548"/>
            <a:gd name="adj5" fmla="val 418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B365F6-CCCC-4570-9BBA-C69BCA42CC0D}">
      <dsp:nvSpPr>
        <dsp:cNvPr id="0" name=""/>
        <dsp:cNvSpPr/>
      </dsp:nvSpPr>
      <dsp:spPr>
        <a:xfrm>
          <a:off x="5046335" y="1968842"/>
          <a:ext cx="1593860" cy="13084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CECFF">
                <a:shade val="30000"/>
                <a:satMod val="115000"/>
              </a:srgbClr>
            </a:gs>
            <a:gs pos="50000">
              <a:srgbClr val="CCECFF">
                <a:shade val="67500"/>
                <a:satMod val="115000"/>
              </a:srgbClr>
            </a:gs>
            <a:gs pos="100000">
              <a:srgbClr val="CCE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084657" y="2007164"/>
        <a:ext cx="1517216" cy="1231762"/>
      </dsp:txXfrm>
    </dsp:sp>
    <dsp:sp modelId="{9A9064AE-6746-4C38-8467-746A76B8709D}">
      <dsp:nvSpPr>
        <dsp:cNvPr id="0" name=""/>
        <dsp:cNvSpPr/>
      </dsp:nvSpPr>
      <dsp:spPr>
        <a:xfrm>
          <a:off x="6877853" y="1368152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AF848-0F77-407A-B553-5EBE3CEFF726}">
      <dsp:nvSpPr>
        <dsp:cNvPr id="0" name=""/>
        <dsp:cNvSpPr/>
      </dsp:nvSpPr>
      <dsp:spPr>
        <a:xfrm>
          <a:off x="7368322" y="910589"/>
          <a:ext cx="1593860" cy="97487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396875" y="939142"/>
        <a:ext cx="1536754" cy="9177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28A9A-2F8A-47A0-877D-1DB7DA2DE4B7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E4B05-BEEB-40DE-8F3F-924673388D48}">
      <dsp:nvSpPr>
        <dsp:cNvPr id="0" name=""/>
        <dsp:cNvSpPr/>
      </dsp:nvSpPr>
      <dsp:spPr>
        <a:xfrm>
          <a:off x="621079" y="426813"/>
          <a:ext cx="6227971" cy="830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ช่วยในการวิเคราะห์ หาแผนการซ่อมบำรุงรักษาทางที่เหมาะสมต่อสภาพความเสียหายและลักษณะการใช้งานสายทาง 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21079" y="426813"/>
        <a:ext cx="6227971" cy="830828"/>
      </dsp:txXfrm>
    </dsp:sp>
    <dsp:sp modelId="{B278A888-C044-425D-97AF-FD5C6080F9CD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622D-F425-4213-998A-CCF5F2615D20}">
      <dsp:nvSpPr>
        <dsp:cNvPr id="0" name=""/>
        <dsp:cNvSpPr/>
      </dsp:nvSpPr>
      <dsp:spPr>
        <a:xfrm>
          <a:off x="1084832" y="1661656"/>
          <a:ext cx="5751638" cy="830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ช่วยคำนวณงบประมาณที่ใช้ในแผนการซ่อมบำรุง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84832" y="1661656"/>
        <a:ext cx="5751638" cy="830828"/>
      </dsp:txXfrm>
    </dsp:sp>
    <dsp:sp modelId="{48623038-D767-4C1F-BE08-93189C2D00A8}">
      <dsp:nvSpPr>
        <dsp:cNvPr id="0" name=""/>
        <dsp:cNvSpPr/>
      </dsp:nvSpPr>
      <dsp:spPr>
        <a:xfrm>
          <a:off x="565564" y="1557803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10A91-0502-4BA0-9344-9BA944A2DD76}">
      <dsp:nvSpPr>
        <dsp:cNvPr id="0" name=""/>
        <dsp:cNvSpPr/>
      </dsp:nvSpPr>
      <dsp:spPr>
        <a:xfrm>
          <a:off x="1084832" y="2908115"/>
          <a:ext cx="5751638" cy="830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ช่วยวางแผนการซ่อมบำรุงรักษาทางทั้งระยะสั้น และระยะยาว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84832" y="2908115"/>
        <a:ext cx="5751638" cy="830828"/>
      </dsp:txXfrm>
    </dsp:sp>
    <dsp:sp modelId="{D1A02EFF-C99E-4ED9-816D-CAACC2249508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027C7-BA3F-4C55-8DDD-B4EFEFFBCF02}">
      <dsp:nvSpPr>
        <dsp:cNvPr id="0" name=""/>
        <dsp:cNvSpPr/>
      </dsp:nvSpPr>
      <dsp:spPr>
        <a:xfrm>
          <a:off x="608499" y="4154573"/>
          <a:ext cx="6227971" cy="830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สามารถคำนวณความต้องการงบประมาณ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ตามนโยบายของกรมทางหลวง</a:t>
          </a:r>
          <a:endParaRPr lang="en-US" sz="24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08499" y="4154573"/>
        <a:ext cx="6227971" cy="830828"/>
      </dsp:txXfrm>
    </dsp:sp>
    <dsp:sp modelId="{931EEFB6-7EF4-4D8E-947E-9CA2445CB845}">
      <dsp:nvSpPr>
        <dsp:cNvPr id="0" name=""/>
        <dsp:cNvSpPr/>
      </dsp:nvSpPr>
      <dsp:spPr>
        <a:xfrm>
          <a:off x="89231" y="4050720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  <a:endParaRPr lang="th-TH" sz="2200" b="1" kern="1200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913406" y="0"/>
        <a:ext cx="2333280" cy="785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08E13-6FF8-4E4B-A0EE-30DE57B05599}">
      <dsp:nvSpPr>
        <dsp:cNvPr id="0" name=""/>
        <dsp:cNvSpPr/>
      </dsp:nvSpPr>
      <dsp:spPr>
        <a:xfrm rot="10800000">
          <a:off x="1234220" y="1203"/>
          <a:ext cx="4053840" cy="852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การซ่อมด้วยวิธีฉาบผิวทาง </a:t>
          </a:r>
          <a:endParaRPr lang="en-US" sz="2800" b="1" kern="1200" dirty="0"/>
        </a:p>
      </dsp:txBody>
      <dsp:txXfrm rot="10800000">
        <a:off x="1447360" y="1203"/>
        <a:ext cx="3840700" cy="852561"/>
      </dsp:txXfrm>
    </dsp:sp>
    <dsp:sp modelId="{BB5ACD93-768E-394C-BDAE-73FD3FF67834}">
      <dsp:nvSpPr>
        <dsp:cNvPr id="0" name=""/>
        <dsp:cNvSpPr/>
      </dsp:nvSpPr>
      <dsp:spPr>
        <a:xfrm>
          <a:off x="807939" y="1203"/>
          <a:ext cx="852561" cy="85256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E92CAA-F3A2-9D42-A711-D36990BDF4D3}">
      <dsp:nvSpPr>
        <dsp:cNvPr id="0" name=""/>
        <dsp:cNvSpPr/>
      </dsp:nvSpPr>
      <dsp:spPr>
        <a:xfrm rot="10800000">
          <a:off x="1234220" y="1108261"/>
          <a:ext cx="4053840" cy="852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การซ่อมด้วยวิธีเสริมผิวทาง </a:t>
          </a:r>
          <a:endParaRPr lang="en-US" sz="2800" b="1" kern="1200" dirty="0"/>
        </a:p>
      </dsp:txBody>
      <dsp:txXfrm rot="10800000">
        <a:off x="1447360" y="1108261"/>
        <a:ext cx="3840700" cy="852561"/>
      </dsp:txXfrm>
    </dsp:sp>
    <dsp:sp modelId="{D226981D-AA8E-124E-A84B-9348BE6B9B1E}">
      <dsp:nvSpPr>
        <dsp:cNvPr id="0" name=""/>
        <dsp:cNvSpPr/>
      </dsp:nvSpPr>
      <dsp:spPr>
        <a:xfrm>
          <a:off x="807939" y="1108261"/>
          <a:ext cx="852561" cy="85256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A3D38-5754-A842-AFED-B223EAFDC1DD}">
      <dsp:nvSpPr>
        <dsp:cNvPr id="0" name=""/>
        <dsp:cNvSpPr/>
      </dsp:nvSpPr>
      <dsp:spPr>
        <a:xfrm rot="10800000">
          <a:off x="1234220" y="2215319"/>
          <a:ext cx="4053840" cy="85256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9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charset="0"/>
              <a:ea typeface="TH SarabunPSK" charset="0"/>
              <a:cs typeface="TH SarabunPSK" charset="0"/>
            </a:rPr>
            <a:t>การซ่อมด้วยวิธีบูรณะผิวทาง</a:t>
          </a:r>
          <a:endParaRPr lang="en-US" sz="2800" b="1" kern="1200" dirty="0"/>
        </a:p>
      </dsp:txBody>
      <dsp:txXfrm rot="10800000">
        <a:off x="1447360" y="2215319"/>
        <a:ext cx="3840700" cy="852561"/>
      </dsp:txXfrm>
    </dsp:sp>
    <dsp:sp modelId="{71C4C9AF-712C-0041-BB62-6883FC69FC9F}">
      <dsp:nvSpPr>
        <dsp:cNvPr id="0" name=""/>
        <dsp:cNvSpPr/>
      </dsp:nvSpPr>
      <dsp:spPr>
        <a:xfrm>
          <a:off x="807939" y="2215319"/>
          <a:ext cx="852561" cy="852561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5664F-B9AE-464D-B50A-54329BAD8645}">
      <dsp:nvSpPr>
        <dsp:cNvPr id="0" name=""/>
        <dsp:cNvSpPr/>
      </dsp:nvSpPr>
      <dsp:spPr>
        <a:xfrm>
          <a:off x="4401" y="0"/>
          <a:ext cx="3020816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sz="2200" b="1" kern="1200" dirty="0">
            <a:solidFill>
              <a:schemeClr val="bg1">
                <a:lumMod val="50000"/>
              </a:schemeClr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sz="2200" kern="1200" dirty="0">
            <a:solidFill>
              <a:schemeClr val="bg1">
                <a:lumMod val="50000"/>
              </a:schemeClr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97310" y="0"/>
        <a:ext cx="2234998" cy="785818"/>
      </dsp:txXfrm>
    </dsp:sp>
    <dsp:sp modelId="{B697E630-E4B9-480A-A512-EA2D181FA36F}">
      <dsp:nvSpPr>
        <dsp:cNvPr id="0" name=""/>
        <dsp:cNvSpPr/>
      </dsp:nvSpPr>
      <dsp:spPr>
        <a:xfrm>
          <a:off x="2713308" y="0"/>
          <a:ext cx="3119098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sz="2200" kern="1200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sp:txBody>
      <dsp:txXfrm>
        <a:off x="3106217" y="0"/>
        <a:ext cx="2333280" cy="785818"/>
      </dsp:txXfrm>
    </dsp:sp>
    <dsp:sp modelId="{4426645C-2060-4A66-8235-4C850C7B59BB}">
      <dsp:nvSpPr>
        <dsp:cNvPr id="0" name=""/>
        <dsp:cNvSpPr/>
      </dsp:nvSpPr>
      <dsp:spPr>
        <a:xfrm>
          <a:off x="5520497" y="0"/>
          <a:ext cx="3119098" cy="785818"/>
        </a:xfrm>
        <a:prstGeom prst="chevron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แบบจำลองผลกระทบต่อค่าใช้จ่ายผู้ใช้ทาง</a:t>
          </a:r>
        </a:p>
      </dsp:txBody>
      <dsp:txXfrm>
        <a:off x="5913406" y="0"/>
        <a:ext cx="2333280" cy="78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5378" y="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r">
              <a:defRPr sz="1300"/>
            </a:lvl1pPr>
          </a:lstStyle>
          <a:p>
            <a:fld id="{A9C2D99A-9A1C-4BB1-AA0A-26B283D293E4}" type="datetimeFigureOut">
              <a:rPr lang="th-TH" smtClean="0"/>
              <a:pPr/>
              <a:t>03/09/60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6" y="937129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378" y="937129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r">
              <a:defRPr sz="1300"/>
            </a:lvl1pPr>
          </a:lstStyle>
          <a:p>
            <a:fld id="{12CFBF72-C248-4BBE-8767-56314BF5E9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236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15378" y="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/>
          <a:lstStyle>
            <a:lvl1pPr algn="r">
              <a:defRPr sz="1300"/>
            </a:lvl1pPr>
          </a:lstStyle>
          <a:p>
            <a:fld id="{5D31AC61-A5B6-448A-8888-6B5B0D3E4985}" type="datetimeFigureOut">
              <a:rPr lang="th-TH" smtClean="0"/>
              <a:pPr/>
              <a:t>03/09/60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6600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38" tIns="44567" rIns="89138" bIns="44567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507"/>
            <a:ext cx="5388610" cy="4439843"/>
          </a:xfrm>
          <a:prstGeom prst="rect">
            <a:avLst/>
          </a:prstGeom>
        </p:spPr>
        <p:txBody>
          <a:bodyPr vert="horz" lIns="89138" tIns="44567" rIns="89138" bIns="44567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37129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8" y="9371294"/>
            <a:ext cx="2918831" cy="493317"/>
          </a:xfrm>
          <a:prstGeom prst="rect">
            <a:avLst/>
          </a:prstGeom>
        </p:spPr>
        <p:txBody>
          <a:bodyPr vert="horz" lIns="89138" tIns="44567" rIns="89138" bIns="44567" rtlCol="0" anchor="b"/>
          <a:lstStyle>
            <a:lvl1pPr algn="r">
              <a:defRPr sz="1300"/>
            </a:lvl1pPr>
          </a:lstStyle>
          <a:p>
            <a:fld id="{2A34ABBD-AB2B-499F-B3E5-A4F8834BA96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5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0D6A-4992-4008-A67B-354917CB4E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ABBD-AB2B-499F-B3E5-A4F8834BA966}" type="slidenum">
              <a:rPr lang="th-TH" smtClean="0"/>
              <a:pPr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7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711D-8654-4930-8A56-FC204F8488D3}" type="datetime1">
              <a:rPr lang="th-TH" smtClean="0"/>
              <a:pPr/>
              <a:t>03/09/60</a:t>
            </a:fld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658A4-90F8-4A32-B529-936AFF9D54A8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78C6-9F0E-4E9F-B75D-EC282BCE1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0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C45-A2E8-4CDD-B2BE-262E00429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7D0-D26E-48BD-A1E5-207A3E734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4B1-3E24-464E-9759-A7B379EBC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B227-17D1-487C-B246-11222532E6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D63D-5AE8-446C-9B46-565758C94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10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7AD6-13CB-40FE-B137-C09B56FE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CEB5-AB62-4591-A361-9FA2C30CE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6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7A4-F558-49FF-A106-50B344A25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2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43ED-EEFB-4ED3-9198-D1B730297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0DF8-3A72-4598-8292-83746B443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3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กลุ่ม 21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3080"/>
            <a:ext cx="1371600" cy="493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5D0-6043-4BB3-ABF0-667E8922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D5-28CA-40EF-BFF3-93C46FFD8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4" y="6812"/>
            <a:ext cx="862167" cy="8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459453" y="6343869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" y="-14587"/>
            <a:ext cx="856438" cy="8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364-DF81-430F-AC2B-21F3FC224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961-EB54-49D7-8CDE-74CDE617C9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E4A7-D6C5-4F6B-9793-F17A204BF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D74C44-E44A-4FB2-B017-2957BF9D60D3}" type="datetime1">
              <a:rPr lang="th-TH" smtClean="0"/>
              <a:pPr/>
              <a:t>03/09/60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h-TH"/>
              <a:t>1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5" r:id="rId3"/>
    <p:sldLayoutId id="2147483755" r:id="rId4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94FF7-8698-443E-BD76-3813596AC5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9/3/2017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8.xml"/><Relationship Id="rId7" Type="http://schemas.openxmlformats.org/officeDocument/2006/relationships/chart" Target="../charts/chart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>
          <a:xfrm>
            <a:off x="4228" y="440645"/>
            <a:ext cx="9144000" cy="58405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6" y="57421"/>
            <a:ext cx="1653307" cy="1643387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68796" y="3992562"/>
            <a:ext cx="9227112" cy="14590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-36512" y="400506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การอบรมสัมมนาถ่ายทอดวิธีการใช้งาน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บริหารงานบำรุงทาง (</a:t>
            </a:r>
            <a:r>
              <a:rPr lang="en-US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400" b="1" dirty="0">
              <a:solidFill>
                <a:prstClr val="black">
                  <a:lumMod val="95000"/>
                  <a:lumOff val="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616" y="2593282"/>
            <a:ext cx="9151636" cy="5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888048"/>
            <a:ext cx="1272208" cy="90872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866652" y="6335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cap="all" dirty="0">
                <a:solidFill>
                  <a:srgbClr val="8784C7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สถาบันการขนส่ง จุฬาลงกรณ์มหาวิทยาลัย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228" y="634240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04</a:t>
            </a:r>
            <a:r>
              <a:rPr lang="th-TH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กันยายน </a:t>
            </a: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2560</a:t>
            </a:r>
            <a:endParaRPr lang="th-TH" sz="2400" b="1" cap="all" dirty="0">
              <a:solidFill>
                <a:prstClr val="black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10"/>
          <p:cNvGraphicFramePr/>
          <p:nvPr>
            <p:extLst/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Diagram 10"/>
          <p:cNvGraphicFramePr/>
          <p:nvPr>
            <p:extLst>
              <p:ext uri="{D42A27DB-BD31-4B8C-83A1-F6EECF244321}">
                <p14:modId xmlns:p14="http://schemas.microsoft.com/office/powerpoint/2010/main" val="757461063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25448"/>
              </p:ext>
            </p:extLst>
          </p:nvPr>
        </p:nvGraphicFramePr>
        <p:xfrm>
          <a:off x="303023" y="2267771"/>
          <a:ext cx="8229417" cy="4185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85565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เพื่อให้สามารถพยากรณ์การเสื่อมสภาพของทางหลวงได้</a:t>
                      </a:r>
                      <a:r>
                        <a:rPr lang="en-US" sz="20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baseline="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ทั้งในปัจจุบันและอนาคต</a:t>
                      </a:r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l"/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แบบจำลองของ HDM-4 พัฒนาโดย World Bank โดยมีการการปรับแก้แบบจำลองให้สอดคล้องกับการเสื่อมสภาพของสายทางของ</a:t>
                      </a:r>
                      <a:b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กรมทางหลวง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แบบจำลองผลกระทบจากมาตรฐานการซ่อมซึ่งได้จากการศึกษาถึงสภาพสายทาง</a:t>
                      </a:r>
                      <a:r>
                        <a:rPr lang="th-TH" sz="2000" dirty="0" err="1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แอสฟัลต์</a:t>
                      </a: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หลังการซ่อมบำรุง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วิธีการซ่อมบำรุงต่างกันจะส่งผลให้สภาพสายทางหลังการซ่อมมีความแตกต่างกัน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ผลกระทบหลักที่เกิดขึ้นหลังจากการซ่อมด้วยวิธี</a:t>
                      </a:r>
                      <a:r>
                        <a:rPr lang="th-TH" sz="2000" dirty="0" err="1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ต่างๆ</a:t>
                      </a: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คือการปรับค่าดัชนีความขรุขระสากลของผิวทาง (IRI) </a:t>
                      </a:r>
                      <a:endParaRPr lang="en-US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การคำนวณค่าใช้จ่าย</a:t>
                      </a:r>
                      <a:r>
                        <a:rPr lang="th-TH" sz="2000" dirty="0" err="1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ต่างๆ</a:t>
                      </a:r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ที่กระทบต่อผู้ใช้ทางเพื่อวิเคราะห์ประโยชน์ที่ได้จากการซ่อมบำรุง</a:t>
                      </a:r>
                    </a:p>
                    <a:p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ซึ่งในการพัฒนาแบบจำลองได้อ้างอิงแบบจำลอง HDM-4</a:t>
                      </a:r>
                    </a:p>
                    <a:p>
                      <a:endParaRPr lang="th-TH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r>
                        <a:rPr lang="th-TH" sz="2000" dirty="0"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การคำนวณค่าใช้จ่ายของผู้ใช้ทางแบ่งออกเป็น 2 ส่วนหลักคือ ค่าใช้จ่ายที่เกี่ยวกับยานพาหนะและมูลค่าเวลาในการเดินทาง</a:t>
                      </a:r>
                      <a:endParaRPr lang="en-US" sz="2000" dirty="0"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7"/>
          <p:cNvSpPr/>
          <p:nvPr/>
        </p:nvSpPr>
        <p:spPr>
          <a:xfrm>
            <a:off x="3214678" y="3238626"/>
            <a:ext cx="3571900" cy="1643074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8"/>
          <p:cNvSpPr/>
          <p:nvPr/>
        </p:nvSpPr>
        <p:spPr>
          <a:xfrm>
            <a:off x="2214546" y="3381502"/>
            <a:ext cx="2071702" cy="142876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9"/>
          <p:cNvSpPr/>
          <p:nvPr/>
        </p:nvSpPr>
        <p:spPr>
          <a:xfrm>
            <a:off x="2714612" y="5024576"/>
            <a:ext cx="2786082" cy="14287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2428860" y="3738692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Kgp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3428992" y="3810130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YE4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4400550" y="3767264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IRIa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AGE3   SNC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3428992" y="5453204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m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142844" y="3238626"/>
            <a:ext cx="200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1B24DB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ศึกษาเพิ่มเติมและปรับแก้ค่าให้มีความเหมาะสมกับข้อมูลในปัจจุบัน ก่อนนำไปใช้วิเคราะห์</a:t>
            </a:r>
            <a:endParaRPr lang="en-US" sz="2800" b="1" dirty="0">
              <a:solidFill>
                <a:srgbClr val="1B24D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6929454" y="3095751"/>
            <a:ext cx="22145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ได้จากการรวบรวมข้อมูลบัญชีสายทางและข้อมูลการสำรวจภาคสนาม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572132" y="5068483"/>
            <a:ext cx="3571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ค่าปรับแก้สภาพภูมิประเทศ และสภาพภูมิอากาศ โดยเลือกค่าแนะนำจาก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=1, m=0.0025)</a:t>
            </a:r>
          </a:p>
        </p:txBody>
      </p:sp>
      <p:sp>
        <p:nvSpPr>
          <p:cNvPr id="2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5" name="Diagram 10"/>
          <p:cNvGraphicFramePr/>
          <p:nvPr>
            <p:extLst>
              <p:ext uri="{D42A27DB-BD31-4B8C-83A1-F6EECF244321}">
                <p14:modId xmlns:p14="http://schemas.microsoft.com/office/powerpoint/2010/main" val="830873499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2478080"/>
            <a:ext cx="52218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ตัวแปรที่มีผลกระทบต่อแบบจำลองการเสื่อมสภาพทาง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>
              <p:ext uri="{D42A27DB-BD31-4B8C-83A1-F6EECF244321}">
                <p14:modId xmlns:p14="http://schemas.microsoft.com/office/powerpoint/2010/main" val="2118371111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8426722"/>
              </p:ext>
            </p:extLst>
          </p:nvPr>
        </p:nvGraphicFramePr>
        <p:xfrm>
          <a:off x="1187624" y="2911708"/>
          <a:ext cx="6096000" cy="306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29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21"/>
          <p:cNvSpPr/>
          <p:nvPr/>
        </p:nvSpPr>
        <p:spPr>
          <a:xfrm>
            <a:off x="323528" y="2445923"/>
            <a:ext cx="3960440" cy="3272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8323"/>
              </p:ext>
            </p:extLst>
          </p:nvPr>
        </p:nvGraphicFramePr>
        <p:xfrm>
          <a:off x="422536" y="2820752"/>
          <a:ext cx="3667760" cy="3048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6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8397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20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20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MAX{0, MIN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[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1600" b="1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*(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b="1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–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85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, 0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06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*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]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}</a:t>
                      </a: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หลังการฉาบผิว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RI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b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=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ก่อนการฉาบผิว 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km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Hsl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ความหนาของการฉาบผิว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l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mm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lvl="1"/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</a:t>
                      </a:r>
                      <a:r>
                        <a:rPr lang="en-US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1600" kern="1200" baseline="-250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	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ค่าสัมประสิทธิ์ปรับแก้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3995936" y="4149080"/>
          <a:ext cx="4990812" cy="260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5" y="4512790"/>
            <a:ext cx="2519550" cy="187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3315" y="2820752"/>
            <a:ext cx="421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จากผลการทดสอบ พบว่าค่า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ก่อนการซ่อมบำรุงที่เหมาะสมในการเลือกวิธีซ่อมบำรุงแบบฉาบผิว 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อยู่ที่ 2.5 – 3.5 (ม./กม.)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97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สี่เหลี่ยมผืนผ้า 21"/>
          <p:cNvSpPr/>
          <p:nvPr/>
        </p:nvSpPr>
        <p:spPr>
          <a:xfrm>
            <a:off x="323528" y="2491353"/>
            <a:ext cx="5473864" cy="3045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76444"/>
              </p:ext>
            </p:extLst>
          </p:nvPr>
        </p:nvGraphicFramePr>
        <p:xfrm>
          <a:off x="416891" y="2522425"/>
          <a:ext cx="4860290" cy="30144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0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Δ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= max{ 0 , 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[min(a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,RI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)–a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]+a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max[0,(RI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–a</a:t>
                      </a:r>
                      <a:r>
                        <a:rPr lang="it-IT" sz="16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)] }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571500" indent="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6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= </a:t>
                      </a: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6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sz="16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6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= 0.9 (default) 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max{4.0 , 2.1exp[0.019HSNEW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]}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1 + 0.018max[ 0 , (100-HSNEW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)]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min{ a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, max[ 0 , (0.01HSNEW</a:t>
                      </a:r>
                      <a:r>
                        <a:rPr lang="en-US" sz="16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- 0.15)]}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400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การลดค่าของค่า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หลังการการเสริมผิวทาง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Ribw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ก่อนการเสริมผิวทาง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Riaw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หลังการเสริมผิวทาง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HSNEWaw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= ความหนาของการเสริมผิวทาง (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8" name="รูปภาพ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2" y="2381740"/>
            <a:ext cx="1905000" cy="126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รูปภาพ 2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26" y="4193704"/>
            <a:ext cx="5159536" cy="2664296"/>
          </a:xfrm>
          <a:prstGeom prst="rect">
            <a:avLst/>
          </a:prstGeom>
          <a:noFill/>
        </p:spPr>
      </p:pic>
      <p:pic>
        <p:nvPicPr>
          <p:cNvPr id="22" name="รูปภาพ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241">
            <a:off x="1720449" y="5441787"/>
            <a:ext cx="2109146" cy="12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5940152" y="3697868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การซ่อมด้วยวิธีเสริมผิวทาง </a:t>
            </a:r>
            <a:endParaRPr lang="en-US" dirty="0"/>
          </a:p>
        </p:txBody>
      </p:sp>
      <p:sp>
        <p:nvSpPr>
          <p:cNvPr id="25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4646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539552" y="2636912"/>
            <a:ext cx="83530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การซ่อมบำรุงด้วยวิธีบูรณะผิวทาง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(pavement recycling) </a:t>
            </a:r>
          </a:p>
          <a:p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ด้วยเป็นการรื้อซ่อมตั้งแต่ชั้นโครงสร้างทาง จากนั้นจึงลาดผิวทางใหม่ด้วย</a:t>
            </a:r>
            <a:r>
              <a:rPr lang="th-TH" dirty="0" err="1">
                <a:latin typeface="TH SarabunPSK" charset="0"/>
                <a:ea typeface="TH SarabunPSK" charset="0"/>
                <a:cs typeface="TH SarabunPSK" charset="0"/>
              </a:rPr>
              <a:t>แอสฟัลต์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 ดังนั้นค่า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หลังจากการซ่อมด้วยวิธีนี้จะมีค่าเทียบเท่ากับถนนใหม่ ซึ่งจากการศึกษาข้อมูลค่า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 IRI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ของกรมทางหลวง พบว่าสายทางที่มีอายุการใช้งานมาแล้วประมาณ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1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ปี จะมีค่า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อยู่ที่ประมาณ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1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50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- 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2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.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10 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ดังนั้น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716" y="5445224"/>
            <a:ext cx="40863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Pavement Recycling : IRI = 2.0 </a:t>
            </a:r>
            <a:r>
              <a:rPr lang="th-TH" dirty="0" err="1">
                <a:latin typeface="TH SarabunPSK" charset="0"/>
                <a:ea typeface="TH SarabunPSK" charset="0"/>
                <a:cs typeface="TH SarabunPSK" charset="0"/>
              </a:rPr>
              <a:t>ม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/</a:t>
            </a:r>
            <a:r>
              <a:rPr lang="th-TH" dirty="0">
                <a:latin typeface="TH SarabunPSK" charset="0"/>
                <a:ea typeface="TH SarabunPSK" charset="0"/>
                <a:cs typeface="TH SarabunPSK" charset="0"/>
              </a:rPr>
              <a:t>กม.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76028"/>
            <a:ext cx="3434565" cy="193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3408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>
              <p:ext uri="{D42A27DB-BD31-4B8C-83A1-F6EECF244321}">
                <p14:modId xmlns:p14="http://schemas.microsoft.com/office/powerpoint/2010/main" val="549894545"/>
              </p:ext>
            </p:extLst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99977" y="2492896"/>
            <a:ext cx="7588447" cy="4320480"/>
            <a:chOff x="641350" y="2016126"/>
            <a:chExt cx="8164511" cy="4664075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817754" y="5211767"/>
              <a:ext cx="10804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ค่าน้ำมันเชื่อเพลิง</a:t>
              </a: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931943" y="5432428"/>
              <a:ext cx="8047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น้ำมันหล่อลื่น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solidFill>
              <a:srgbClr val="F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924976" y="3451226"/>
              <a:ext cx="12198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แบบจำลองความเร็ว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479340" y="5158446"/>
              <a:ext cx="806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ค่าอะไหล่และ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ค่าบำรุงรักษา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2780173" y="5318126"/>
              <a:ext cx="5610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ค่าล้อยาง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7554379" y="5318126"/>
              <a:ext cx="109485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มูลค่าเวลาเดินทาง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6078876" y="5318126"/>
              <a:ext cx="77905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ค่าเสื่อมราคา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1611312" y="2016126"/>
              <a:ext cx="8367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1670050" y="2273301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1774825" y="2273301"/>
              <a:ext cx="11477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ข้อมูลบัญชีสายทาง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1670050" y="2530476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774825" y="2530476"/>
              <a:ext cx="11958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ข้อมูลสภาพสายทาง</a:t>
              </a:r>
              <a:endPara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1670050" y="280193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1774825" y="2801939"/>
              <a:ext cx="14330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ข้อมูลปริมาณการจราจร</a:t>
              </a:r>
            </a:p>
          </p:txBody>
        </p:sp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3511495" y="4411664"/>
              <a:ext cx="212558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แบบจำลองคำนวณค่าใช้จ่ายต่าง ๆ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6032499" y="2179639"/>
              <a:ext cx="15340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ข้อมูลตัวอย่างยานพาหนะ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6032499" y="2436814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6137274" y="2436814"/>
              <a:ext cx="11942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ข้อมูลราคาต่อหน่วย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Rectangle 41"/>
            <p:cNvSpPr>
              <a:spLocks noChangeArrowheads="1"/>
            </p:cNvSpPr>
            <p:nvPr/>
          </p:nvSpPr>
          <p:spPr bwMode="auto">
            <a:xfrm>
              <a:off x="6032499" y="270668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6137274" y="2706689"/>
              <a:ext cx="9313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ข้อมูลคุณสมบัติ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1344612" y="4760914"/>
              <a:ext cx="3206750" cy="349250"/>
            </a:xfrm>
            <a:custGeom>
              <a:avLst/>
              <a:gdLst>
                <a:gd name="T0" fmla="*/ 2020 w 2020"/>
                <a:gd name="T1" fmla="*/ 0 h 220"/>
                <a:gd name="T2" fmla="*/ 2020 w 2020"/>
                <a:gd name="T3" fmla="*/ 121 h 220"/>
                <a:gd name="T4" fmla="*/ 0 w 2020"/>
                <a:gd name="T5" fmla="*/ 121 h 220"/>
                <a:gd name="T6" fmla="*/ 0 w 2020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220">
                  <a:moveTo>
                    <a:pt x="2020" y="0"/>
                  </a:moveTo>
                  <a:lnTo>
                    <a:pt x="2020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290637" y="5097464"/>
              <a:ext cx="107950" cy="100013"/>
            </a:xfrm>
            <a:custGeom>
              <a:avLst/>
              <a:gdLst>
                <a:gd name="T0" fmla="*/ 68 w 68"/>
                <a:gd name="T1" fmla="*/ 0 h 63"/>
                <a:gd name="T2" fmla="*/ 34 w 68"/>
                <a:gd name="T3" fmla="*/ 63 h 63"/>
                <a:gd name="T4" fmla="*/ 0 w 68"/>
                <a:gd name="T5" fmla="*/ 0 h 63"/>
                <a:gd name="T6" fmla="*/ 68 w 68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3">
                  <a:moveTo>
                    <a:pt x="68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4551362" y="4760914"/>
              <a:ext cx="3551237" cy="349250"/>
            </a:xfrm>
            <a:custGeom>
              <a:avLst/>
              <a:gdLst>
                <a:gd name="T0" fmla="*/ 0 w 2237"/>
                <a:gd name="T1" fmla="*/ 0 h 220"/>
                <a:gd name="T2" fmla="*/ 0 w 2237"/>
                <a:gd name="T3" fmla="*/ 121 h 220"/>
                <a:gd name="T4" fmla="*/ 2237 w 2237"/>
                <a:gd name="T5" fmla="*/ 121 h 220"/>
                <a:gd name="T6" fmla="*/ 2237 w 2237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7" h="220">
                  <a:moveTo>
                    <a:pt x="0" y="0"/>
                  </a:moveTo>
                  <a:lnTo>
                    <a:pt x="0" y="121"/>
                  </a:lnTo>
                  <a:lnTo>
                    <a:pt x="2237" y="121"/>
                  </a:lnTo>
                  <a:lnTo>
                    <a:pt x="2237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8047037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4551362" y="4760914"/>
              <a:ext cx="334962" cy="349250"/>
            </a:xfrm>
            <a:custGeom>
              <a:avLst/>
              <a:gdLst>
                <a:gd name="T0" fmla="*/ 0 w 211"/>
                <a:gd name="T1" fmla="*/ 0 h 220"/>
                <a:gd name="T2" fmla="*/ 0 w 211"/>
                <a:gd name="T3" fmla="*/ 121 h 220"/>
                <a:gd name="T4" fmla="*/ 211 w 211"/>
                <a:gd name="T5" fmla="*/ 121 h 220"/>
                <a:gd name="T6" fmla="*/ 211 w 211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0">
                  <a:moveTo>
                    <a:pt x="0" y="0"/>
                  </a:moveTo>
                  <a:lnTo>
                    <a:pt x="0" y="121"/>
                  </a:lnTo>
                  <a:lnTo>
                    <a:pt x="211" y="121"/>
                  </a:lnTo>
                  <a:lnTo>
                    <a:pt x="211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832349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551362" y="4760914"/>
              <a:ext cx="1912937" cy="349250"/>
            </a:xfrm>
            <a:custGeom>
              <a:avLst/>
              <a:gdLst>
                <a:gd name="T0" fmla="*/ 0 w 1205"/>
                <a:gd name="T1" fmla="*/ 0 h 220"/>
                <a:gd name="T2" fmla="*/ 0 w 1205"/>
                <a:gd name="T3" fmla="*/ 121 h 220"/>
                <a:gd name="T4" fmla="*/ 1205 w 1205"/>
                <a:gd name="T5" fmla="*/ 121 h 220"/>
                <a:gd name="T6" fmla="*/ 1205 w 1205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5" h="220">
                  <a:moveTo>
                    <a:pt x="0" y="0"/>
                  </a:moveTo>
                  <a:lnTo>
                    <a:pt x="0" y="121"/>
                  </a:lnTo>
                  <a:lnTo>
                    <a:pt x="1205" y="121"/>
                  </a:lnTo>
                  <a:lnTo>
                    <a:pt x="1205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6410324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3060700" y="4760914"/>
              <a:ext cx="1490662" cy="349250"/>
            </a:xfrm>
            <a:custGeom>
              <a:avLst/>
              <a:gdLst>
                <a:gd name="T0" fmla="*/ 939 w 939"/>
                <a:gd name="T1" fmla="*/ 0 h 220"/>
                <a:gd name="T2" fmla="*/ 939 w 939"/>
                <a:gd name="T3" fmla="*/ 121 h 220"/>
                <a:gd name="T4" fmla="*/ 0 w 939"/>
                <a:gd name="T5" fmla="*/ 121 h 220"/>
                <a:gd name="T6" fmla="*/ 0 w 939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9" h="220">
                  <a:moveTo>
                    <a:pt x="939" y="0"/>
                  </a:moveTo>
                  <a:lnTo>
                    <a:pt x="939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3006725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44612" y="5683251"/>
              <a:ext cx="3213100" cy="398463"/>
            </a:xfrm>
            <a:custGeom>
              <a:avLst/>
              <a:gdLst>
                <a:gd name="T0" fmla="*/ 0 w 2024"/>
                <a:gd name="T1" fmla="*/ 0 h 251"/>
                <a:gd name="T2" fmla="*/ 0 w 2024"/>
                <a:gd name="T3" fmla="*/ 153 h 251"/>
                <a:gd name="T4" fmla="*/ 2024 w 2024"/>
                <a:gd name="T5" fmla="*/ 153 h 251"/>
                <a:gd name="T6" fmla="*/ 2024 w 2024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4" h="251">
                  <a:moveTo>
                    <a:pt x="0" y="0"/>
                  </a:moveTo>
                  <a:lnTo>
                    <a:pt x="0" y="153"/>
                  </a:lnTo>
                  <a:lnTo>
                    <a:pt x="2024" y="153"/>
                  </a:lnTo>
                  <a:lnTo>
                    <a:pt x="2024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7712" y="5683251"/>
              <a:ext cx="1906587" cy="398463"/>
            </a:xfrm>
            <a:custGeom>
              <a:avLst/>
              <a:gdLst>
                <a:gd name="T0" fmla="*/ 1201 w 1201"/>
                <a:gd name="T1" fmla="*/ 0 h 251"/>
                <a:gd name="T2" fmla="*/ 1201 w 1201"/>
                <a:gd name="T3" fmla="*/ 153 h 251"/>
                <a:gd name="T4" fmla="*/ 0 w 1201"/>
                <a:gd name="T5" fmla="*/ 153 h 251"/>
                <a:gd name="T6" fmla="*/ 0 w 1201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1" h="251">
                  <a:moveTo>
                    <a:pt x="1201" y="0"/>
                  </a:moveTo>
                  <a:lnTo>
                    <a:pt x="1201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3060700" y="5683251"/>
              <a:ext cx="1497012" cy="398463"/>
            </a:xfrm>
            <a:custGeom>
              <a:avLst/>
              <a:gdLst>
                <a:gd name="T0" fmla="*/ 0 w 943"/>
                <a:gd name="T1" fmla="*/ 0 h 251"/>
                <a:gd name="T2" fmla="*/ 0 w 943"/>
                <a:gd name="T3" fmla="*/ 153 h 251"/>
                <a:gd name="T4" fmla="*/ 943 w 943"/>
                <a:gd name="T5" fmla="*/ 153 h 251"/>
                <a:gd name="T6" fmla="*/ 943 w 943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251">
                  <a:moveTo>
                    <a:pt x="0" y="0"/>
                  </a:moveTo>
                  <a:lnTo>
                    <a:pt x="0" y="153"/>
                  </a:lnTo>
                  <a:lnTo>
                    <a:pt x="943" y="153"/>
                  </a:lnTo>
                  <a:lnTo>
                    <a:pt x="943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7712" y="5683251"/>
              <a:ext cx="3544887" cy="398463"/>
            </a:xfrm>
            <a:custGeom>
              <a:avLst/>
              <a:gdLst>
                <a:gd name="T0" fmla="*/ 2233 w 2233"/>
                <a:gd name="T1" fmla="*/ 0 h 251"/>
                <a:gd name="T2" fmla="*/ 2233 w 2233"/>
                <a:gd name="T3" fmla="*/ 153 h 251"/>
                <a:gd name="T4" fmla="*/ 0 w 2233"/>
                <a:gd name="T5" fmla="*/ 153 h 251"/>
                <a:gd name="T6" fmla="*/ 0 w 2233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3" h="251">
                  <a:moveTo>
                    <a:pt x="2233" y="0"/>
                  </a:moveTo>
                  <a:lnTo>
                    <a:pt x="2233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solidFill>
              <a:srgbClr val="D1EBF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3944082" y="6305551"/>
              <a:ext cx="127599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ค่าใช้จ่ายของผู้ใช้ทาง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3" name="Rectangle 64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solidFill>
              <a:srgbClr val="FDE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4" name="Rectangle 65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5" name="Rectangle 66"/>
            <p:cNvSpPr>
              <a:spLocks noChangeArrowheads="1"/>
            </p:cNvSpPr>
            <p:nvPr/>
          </p:nvSpPr>
          <p:spPr bwMode="auto">
            <a:xfrm>
              <a:off x="4211960" y="2377458"/>
              <a:ext cx="73096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ข้อมูลนำเข้า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4557712" y="5683251"/>
              <a:ext cx="328612" cy="398463"/>
            </a:xfrm>
            <a:custGeom>
              <a:avLst/>
              <a:gdLst>
                <a:gd name="T0" fmla="*/ 207 w 207"/>
                <a:gd name="T1" fmla="*/ 0 h 251"/>
                <a:gd name="T2" fmla="*/ 207 w 207"/>
                <a:gd name="T3" fmla="*/ 153 h 251"/>
                <a:gd name="T4" fmla="*/ 0 w 207"/>
                <a:gd name="T5" fmla="*/ 153 h 251"/>
                <a:gd name="T6" fmla="*/ 0 w 207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251">
                  <a:moveTo>
                    <a:pt x="207" y="0"/>
                  </a:moveTo>
                  <a:lnTo>
                    <a:pt x="207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8" name="Line 69"/>
            <p:cNvSpPr>
              <a:spLocks noChangeShapeType="1"/>
            </p:cNvSpPr>
            <p:nvPr/>
          </p:nvSpPr>
          <p:spPr bwMode="auto">
            <a:xfrm>
              <a:off x="4551362" y="3956051"/>
              <a:ext cx="0" cy="26035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4495800" y="4205289"/>
              <a:ext cx="109537" cy="98425"/>
            </a:xfrm>
            <a:custGeom>
              <a:avLst/>
              <a:gdLst>
                <a:gd name="T0" fmla="*/ 69 w 69"/>
                <a:gd name="T1" fmla="*/ 0 h 62"/>
                <a:gd name="T2" fmla="*/ 35 w 69"/>
                <a:gd name="T3" fmla="*/ 62 h 62"/>
                <a:gd name="T4" fmla="*/ 0 w 69"/>
                <a:gd name="T5" fmla="*/ 0 h 62"/>
                <a:gd name="T6" fmla="*/ 69 w 69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2">
                  <a:moveTo>
                    <a:pt x="69" y="0"/>
                  </a:moveTo>
                  <a:lnTo>
                    <a:pt x="35" y="62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0" name="Line 71"/>
            <p:cNvSpPr>
              <a:spLocks noChangeShapeType="1"/>
            </p:cNvSpPr>
            <p:nvPr/>
          </p:nvSpPr>
          <p:spPr bwMode="auto">
            <a:xfrm>
              <a:off x="4551362" y="2811464"/>
              <a:ext cx="0" cy="2905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495800" y="3089276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2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0418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ตาราง 8"/>
          <p:cNvGraphicFramePr>
            <a:graphicFrameLocks noGrp="1"/>
          </p:cNvGraphicFramePr>
          <p:nvPr>
            <p:extLst/>
          </p:nvPr>
        </p:nvGraphicFramePr>
        <p:xfrm>
          <a:off x="288753" y="2780928"/>
          <a:ext cx="8677538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209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0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3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96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ยี่ห้อ/รุ่น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ล้อยาง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ราคา(บาท/เส้น)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ชนิด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จำนวนล้อ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จักรยานยนต์และสามล้อเครื่อง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HONDA/WAVE 110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34,400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70/90-17M/C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รถยนต์นั่งไม่เกิน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TOYOTA/VIOS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531,000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2,050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185/60 R15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TOYOTA/FORTUNER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1,104,000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5,500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265/65 R17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รถโดยสารขนาดเล็ก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TOYOTA/COMMUTER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1,158,000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2,660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195R15C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รถโดยสารขนาดกลาง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SUNLONG/MINIBUS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295/75R22.5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รถโดยสารขนาดใหญ่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SUNLONG/BUS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รถบรรทุกขนาดเล็ก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(4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TOYOTA/VIGO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2,200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205/70R 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FTR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FVM 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HINO/GY SERIES 12 wheels 8x4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4,000,000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รถบรรทุกกึ่งพ่วง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HINO/FM Series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6" name="รูปภาพ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69546"/>
            <a:ext cx="4357563" cy="3268172"/>
          </a:xfrm>
          <a:prstGeom prst="rect">
            <a:avLst/>
          </a:prstGeom>
        </p:spPr>
      </p:pic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9240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42791" y="-101379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79044"/>
              </p:ext>
            </p:extLst>
          </p:nvPr>
        </p:nvGraphicFramePr>
        <p:xfrm>
          <a:off x="179512" y="2925922"/>
          <a:ext cx="8894108" cy="3189732"/>
        </p:xfrm>
        <a:graphic>
          <a:graphicData uri="http://schemas.openxmlformats.org/drawingml/2006/table">
            <a:tbl>
              <a:tblPr firstRow="1" firstCol="1" bandRow="1"/>
              <a:tblGrid>
                <a:gridCol w="208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80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68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93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72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รายละเอียด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ยี่ห้อ/รุ่น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ราคา</a:t>
                      </a:r>
                      <a:b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(บาท)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ล้อยาง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ราคา(บาท/เส้น)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ชนิด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จำนวนล้อ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จักรยานยนต์และสามล้อเครื่อง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HONDA/WAVE 110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34,400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70/90-17M/C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รถยนต์นั่งไม่เกิน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7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TOYOTA/VIOS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38.0%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531,000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2,050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185/60 R15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รถยนต์นั่งเกิน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7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คน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TOYOTA/FORTUNER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57.7%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1,104,000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5,500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265/65 R17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รถโดยสารขนาดเล็ก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TOYOTA/COMMUTER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74.1%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1,158,000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2,660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195R15C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รถโดยสารขนาดกลาง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SUNLONG/MINIBUS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26.8%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295/75R22.5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รถโดยสารขนาดใหญ่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SUNLONG/BUS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31.6%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รถบรรทุกขนาดเล็ก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(4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TOYOTA/REVO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33.6%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740,000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2,200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205/70R 15C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2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 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FTR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6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รถบรรทุกขนาด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3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 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ล้อ)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ISUZU/ FVM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45.3%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รถบรรทุกพ่วง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มากกว่า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เพลา)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HINO/GY SERIES 12 wheels 8x4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4,000,000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</a:t>
                      </a:r>
                      <a:endParaRPr lang="en-US" sz="14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รถบรรทุกกึ่งพ่วง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(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มากกว่า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เพลา)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HINO/FM Series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35.2%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4,500,000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10,000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11R22.5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32</a:t>
                      </a:r>
                      <a:endParaRPr lang="en-US" sz="14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77355"/>
              </p:ext>
            </p:extLst>
          </p:nvPr>
        </p:nvGraphicFramePr>
        <p:xfrm>
          <a:off x="294870" y="6305962"/>
          <a:ext cx="3406629" cy="43540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6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เบนซิน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ดีเซล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82416"/>
              </p:ext>
            </p:extLst>
          </p:nvPr>
        </p:nvGraphicFramePr>
        <p:xfrm>
          <a:off x="4150804" y="6309320"/>
          <a:ext cx="3459142" cy="4195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76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7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ราคาน้ำมันหล่อลื่น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สำหรับเครื่องยนต์เบนซิน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895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สำหรับเครื่องยนต์ดีเซล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บาท/ลิตร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343" marR="4343" marT="43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688911" y="2587368"/>
            <a:ext cx="4455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" i="1" dirty="0">
                <a:latin typeface="TH SarabunPSK" pitchFamily="34" charset="-34"/>
                <a:cs typeface="TH SarabunPSK" pitchFamily="34" charset="-34"/>
              </a:rPr>
              <a:t>อ้างอิง กรมบัญชีกลาง และ สำนักงบประมาณ</a:t>
            </a:r>
            <a:endParaRPr lang="en-US" sz="1600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384593"/>
            <a:ext cx="52565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ปรับปรุงข้อมูลตัวแทนยานพาหนะให้เป็นปัจจุบัน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89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270357" cy="3600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37595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หัวข้อการนำเสนอ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79" y="1508728"/>
            <a:ext cx="2232248" cy="15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15" y="3856839"/>
            <a:ext cx="2374641" cy="177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7297272"/>
              </p:ext>
            </p:extLst>
          </p:nvPr>
        </p:nvGraphicFramePr>
        <p:xfrm>
          <a:off x="117987" y="1111864"/>
          <a:ext cx="6096000" cy="510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71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8"/>
          <p:cNvGrpSpPr/>
          <p:nvPr/>
        </p:nvGrpSpPr>
        <p:grpSpPr>
          <a:xfrm>
            <a:off x="683568" y="2020056"/>
            <a:ext cx="7776864" cy="4721312"/>
            <a:chOff x="0" y="0"/>
            <a:chExt cx="5624195" cy="3619500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0" y="0"/>
              <a:ext cx="5624195" cy="3619500"/>
            </a:xfrm>
            <a:prstGeom prst="rect">
              <a:avLst/>
            </a:prstGeom>
          </p:spPr>
        </p:sp>
        <p:sp>
          <p:nvSpPr>
            <p:cNvPr id="4" name="สี่เหลี่ยมผืนผ้า 3"/>
            <p:cNvSpPr/>
            <p:nvPr/>
          </p:nvSpPr>
          <p:spPr>
            <a:xfrm>
              <a:off x="168229" y="59055"/>
              <a:ext cx="1645920" cy="1155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Deterioration Model</a:t>
              </a:r>
              <a:endParaRPr lang="en-US" sz="180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314520" y="622325"/>
              <a:ext cx="1367761" cy="380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IRI Model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6" name="แผนผังลําดับงาน: การตัดสินใจ 5"/>
            <p:cNvSpPr/>
            <p:nvPr/>
          </p:nvSpPr>
          <p:spPr>
            <a:xfrm>
              <a:off x="2815694" y="241937"/>
              <a:ext cx="1549652" cy="790041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Cordia New" panose="020B0304020202020204" pitchFamily="34" charset="-34"/>
                </a:rPr>
                <a:t>Intervention Criteria</a:t>
              </a:r>
              <a:endParaRPr lang="en-US" sz="1800" dirty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2908570" y="1350966"/>
              <a:ext cx="1367155" cy="380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Work Operation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2052691" y="2221429"/>
              <a:ext cx="1367155" cy="49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Agency Cost</a:t>
              </a:r>
              <a:endParaRPr lang="en-US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3727872" y="2214115"/>
              <a:ext cx="1367155" cy="493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Road Work Effect Model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052691" y="2952994"/>
              <a:ext cx="1367155" cy="485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Economic Analysis</a:t>
              </a:r>
              <a:endPara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3735187" y="2931049"/>
              <a:ext cx="1367155" cy="484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ahoma" panose="020B0604030504040204" pitchFamily="34" charset="0"/>
                </a:rPr>
                <a:t>Reset Deterioration Parameter</a:t>
              </a:r>
              <a:endPara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  <p:cxnSp>
          <p:nvCxnSpPr>
            <p:cNvPr id="12" name="ลูกศรเชื่อมต่อแบบตรง 11"/>
            <p:cNvCxnSpPr>
              <a:stCxn id="4" idx="3"/>
              <a:endCxn id="6" idx="1"/>
            </p:cNvCxnSpPr>
            <p:nvPr/>
          </p:nvCxnSpPr>
          <p:spPr>
            <a:xfrm>
              <a:off x="1814149" y="636956"/>
              <a:ext cx="100154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ลูกศรเชื่อมต่อแบบตรง 12"/>
            <p:cNvCxnSpPr>
              <a:stCxn id="6" idx="2"/>
              <a:endCxn id="7" idx="0"/>
            </p:cNvCxnSpPr>
            <p:nvPr/>
          </p:nvCxnSpPr>
          <p:spPr>
            <a:xfrm>
              <a:off x="3590520" y="1031978"/>
              <a:ext cx="1628" cy="318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: หักมุม 15"/>
            <p:cNvCxnSpPr>
              <a:stCxn id="7" idx="2"/>
              <a:endCxn id="8" idx="0"/>
            </p:cNvCxnSpPr>
            <p:nvPr/>
          </p:nvCxnSpPr>
          <p:spPr>
            <a:xfrm rot="5400000">
              <a:off x="2919160" y="1548441"/>
              <a:ext cx="490098" cy="85587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: หักมุม 17"/>
            <p:cNvCxnSpPr>
              <a:stCxn id="7" idx="2"/>
              <a:endCxn id="9" idx="0"/>
            </p:cNvCxnSpPr>
            <p:nvPr/>
          </p:nvCxnSpPr>
          <p:spPr>
            <a:xfrm rot="16200000" flipH="1">
              <a:off x="3760407" y="1563072"/>
              <a:ext cx="482784" cy="81930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>
              <a:stCxn id="8" idx="2"/>
              <a:endCxn id="10" idx="0"/>
            </p:cNvCxnSpPr>
            <p:nvPr/>
          </p:nvCxnSpPr>
          <p:spPr>
            <a:xfrm>
              <a:off x="2736269" y="2714629"/>
              <a:ext cx="0" cy="238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>
              <a:stCxn id="9" idx="2"/>
              <a:endCxn id="11" idx="0"/>
            </p:cNvCxnSpPr>
            <p:nvPr/>
          </p:nvCxnSpPr>
          <p:spPr>
            <a:xfrm>
              <a:off x="4411450" y="2707158"/>
              <a:ext cx="7315" cy="223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: หักมุม 82"/>
            <p:cNvCxnSpPr>
              <a:stCxn id="11" idx="3"/>
            </p:cNvCxnSpPr>
            <p:nvPr/>
          </p:nvCxnSpPr>
          <p:spPr>
            <a:xfrm flipH="1" flipV="1">
              <a:off x="1814150" y="190723"/>
              <a:ext cx="3288192" cy="2982579"/>
            </a:xfrm>
            <a:prstGeom prst="bentConnector3">
              <a:avLst>
                <a:gd name="adj1" fmla="val -502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สี่เหลี่ยมผืนผ้า 19"/>
          <p:cNvSpPr/>
          <p:nvPr/>
        </p:nvSpPr>
        <p:spPr>
          <a:xfrm>
            <a:off x="179512" y="1052736"/>
            <a:ext cx="4680520" cy="751296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ความสัมพันธ์ระหว่างแบบจำลองผลกระทบจากมาตรฐานการซ่อมและแบบจำลองต่างๆ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1191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6"/>
          <p:cNvSpPr/>
          <p:nvPr/>
        </p:nvSpPr>
        <p:spPr>
          <a:xfrm>
            <a:off x="174710" y="2440002"/>
            <a:ext cx="426593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สรุปค่าความเสียหายทั่วประเทศ (ผิวทางลาดยาง)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52804" y="1657358"/>
            <a:ext cx="4309748" cy="601030"/>
          </a:xfrm>
          <a:prstGeom prst="rect">
            <a:avLst/>
          </a:prstGeom>
        </p:spPr>
      </p:pic>
      <p:sp>
        <p:nvSpPr>
          <p:cNvPr id="8" name="สี่เหลี่ยมผืนผ้า 3"/>
          <p:cNvSpPr/>
          <p:nvPr/>
        </p:nvSpPr>
        <p:spPr>
          <a:xfrm>
            <a:off x="769436" y="1671956"/>
            <a:ext cx="3076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เกณฑ์พิจารณาการซ่อมบำรุง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83622" y="3920674"/>
          <a:ext cx="421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7704" y="4618618"/>
            <a:ext cx="22950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2.86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m/km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561268" y="1007093"/>
          <a:ext cx="42068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561268" y="3920674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28185" y="1729535"/>
            <a:ext cx="23762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Rutting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5.09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6797" y="4745977"/>
            <a:ext cx="25129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% Cracking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 เท่ากับ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1.13 %</a:t>
            </a:r>
          </a:p>
        </p:txBody>
      </p:sp>
      <p:sp>
        <p:nvSpPr>
          <p:cNvPr id="16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272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38075"/>
              </p:ext>
            </p:extLst>
          </p:nvPr>
        </p:nvGraphicFramePr>
        <p:xfrm>
          <a:off x="0" y="620688"/>
          <a:ext cx="9108505" cy="62374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38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1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5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วิธีการซ่อม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เดิม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ปรับเปลี่ยน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Paraslurry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2.05 &lt;= IRI &lt;=2.5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&lt;= Cracking Area &lt; 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=&gt;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ปี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2.5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Age =&gt;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Overlay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2.5&lt;= IRI &lt; 3.0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 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&lt;= 5%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&lt; 30 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Milling+Overlay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baseline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&lt;= 5%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&lt; 50 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8,000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AADT&lt; 8,000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100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 100%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2,000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&lt;= 50mm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2,000)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=&gt; 8,000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 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AADT=&gt; 8,000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IRI &lt;= 100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Cracking Area &lt; 100%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&gt;= 2,000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Rutting &lt;= 50mm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=&gt; 2,000)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2 ปี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539552" y="24206"/>
            <a:ext cx="7773281" cy="601030"/>
          </a:xfrm>
          <a:prstGeom prst="rect">
            <a:avLst/>
          </a:prstGeom>
        </p:spPr>
      </p:pic>
      <p:sp>
        <p:nvSpPr>
          <p:cNvPr id="5" name="สี่เหลี่ยมผืนผ้า 3"/>
          <p:cNvSpPr/>
          <p:nvPr/>
        </p:nvSpPr>
        <p:spPr>
          <a:xfrm>
            <a:off x="2527572" y="63111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9583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15143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7" y="1604506"/>
            <a:ext cx="7957119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ผลการวิเคราะห์เงื่อนไขการซ่อมบำรุงบนผิวทางลาดยางหลังการปรับปรุง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15143" y="2328191"/>
          <a:ext cx="8388124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6577607"/>
            <a:ext cx="235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OL10 </a:t>
            </a:r>
            <a:r>
              <a:rPr lang="th-TH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en-US" sz="1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OL05+Milling</a:t>
            </a:r>
          </a:p>
        </p:txBody>
      </p:sp>
    </p:spTree>
    <p:extLst>
      <p:ext uri="{BB962C8B-B14F-4D97-AF65-F5344CB8AC3E}">
        <p14:creationId xmlns:p14="http://schemas.microsoft.com/office/powerpoint/2010/main" val="3269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15143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8" name="สี่เหลี่ยมผืนผ้า 2"/>
          <p:cNvSpPr/>
          <p:nvPr/>
        </p:nvSpPr>
        <p:spPr>
          <a:xfrm>
            <a:off x="217649" y="1628800"/>
            <a:ext cx="4771028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เงื่อนไขการซ่อมบำรุงในผิวทางคอนกรีต(กรมทางหลวง)</a:t>
            </a:r>
          </a:p>
        </p:txBody>
      </p:sp>
      <p:graphicFrame>
        <p:nvGraphicFramePr>
          <p:cNvPr id="9" name="Diagram 6"/>
          <p:cNvGraphicFramePr/>
          <p:nvPr>
            <p:extLst>
              <p:ext uri="{D42A27DB-BD31-4B8C-83A1-F6EECF244321}">
                <p14:modId xmlns:p14="http://schemas.microsoft.com/office/powerpoint/2010/main" val="1634187191"/>
              </p:ext>
            </p:extLst>
          </p:nvPr>
        </p:nvGraphicFramePr>
        <p:xfrm>
          <a:off x="107504" y="2132856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11286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15143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10" name="สี่เหลี่ยมผืนผ้า 2"/>
          <p:cNvSpPr/>
          <p:nvPr/>
        </p:nvSpPr>
        <p:spPr>
          <a:xfrm>
            <a:off x="251670" y="3631570"/>
            <a:ext cx="3888282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แสดงเงื่อนไขการซ่อมบำรุงในผิวทางคอนกรีต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1"/>
          <p:cNvSpPr txBox="1"/>
          <p:nvPr/>
        </p:nvSpPr>
        <p:spPr>
          <a:xfrm>
            <a:off x="179512" y="622860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   ทำการซ่อมบำรุงทั้งช่วงกิโลเมตร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  ทำการซ่อมบำรุงเฉพาะแผ่นคอนกรีต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44008" y="1634948"/>
            <a:ext cx="3881289" cy="4962404"/>
            <a:chOff x="4507135" y="1196752"/>
            <a:chExt cx="3600400" cy="5400600"/>
          </a:xfrm>
        </p:grpSpPr>
        <p:graphicFrame>
          <p:nvGraphicFramePr>
            <p:cNvPr id="20" name="วัตถุ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4072287"/>
                </p:ext>
              </p:extLst>
            </p:nvPr>
          </p:nvGraphicFramePr>
          <p:xfrm>
            <a:off x="4507135" y="1196752"/>
            <a:ext cx="3600400" cy="540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r:id="rId4" imgW="3196438" imgH="4682428" progId="Visio.Drawing.11">
                    <p:embed/>
                  </p:oleObj>
                </mc:Choice>
                <mc:Fallback>
                  <p:oleObj r:id="rId4" imgW="3196438" imgH="468242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7135" y="1196752"/>
                          <a:ext cx="3600400" cy="54006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แผนผังลําดับงาน: การตัดสินใจ 6"/>
            <p:cNvSpPr/>
            <p:nvPr/>
          </p:nvSpPr>
          <p:spPr>
            <a:xfrm>
              <a:off x="5998249" y="4976041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IRI &gt; 4.5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2" name="แผนผังลําดับงาน: การตัดสินใจ 7"/>
            <p:cNvSpPr/>
            <p:nvPr/>
          </p:nvSpPr>
          <p:spPr>
            <a:xfrm>
              <a:off x="6000255" y="3956319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พบ </a:t>
              </a:r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Joint Seal Damage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3" name="สี่เหลี่ยมผืนผ้า 9"/>
            <p:cNvSpPr/>
            <p:nvPr/>
          </p:nvSpPr>
          <p:spPr>
            <a:xfrm>
              <a:off x="4507135" y="5167961"/>
              <a:ext cx="1048589" cy="41538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AC Overlay*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สี่เหลี่ยมผืนผ้า 10"/>
            <p:cNvSpPr/>
            <p:nvPr/>
          </p:nvSpPr>
          <p:spPr>
            <a:xfrm>
              <a:off x="4511896" y="4149079"/>
              <a:ext cx="1048589" cy="41538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Joint Sealing**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5" name="แผนผังลําดับงาน: การตัดสินใจ 7"/>
            <p:cNvSpPr/>
            <p:nvPr/>
          </p:nvSpPr>
          <p:spPr>
            <a:xfrm>
              <a:off x="5998249" y="2875473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Low crack &gt; 0 </a:t>
              </a:r>
              <a:r>
                <a:rPr lang="en-US" sz="160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or Faulting &gt; 0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6" name="แผนผังลําดับงาน: การตัดสินใจ 7"/>
            <p:cNvSpPr/>
            <p:nvPr/>
          </p:nvSpPr>
          <p:spPr>
            <a:xfrm>
              <a:off x="5998249" y="1855751"/>
              <a:ext cx="2059606" cy="792088"/>
            </a:xfrm>
            <a:prstGeom prst="flowChartDecision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High Crack &gt; 0 </a:t>
              </a:r>
              <a:endParaRPr lang="th-TH" sz="1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27" name="สี่เหลี่ยมผืนผ้า 3"/>
          <p:cNvSpPr/>
          <p:nvPr/>
        </p:nvSpPr>
        <p:spPr>
          <a:xfrm>
            <a:off x="3379296" y="214964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ซ่อมบำรุง</a:t>
            </a:r>
          </a:p>
        </p:txBody>
      </p:sp>
    </p:spTree>
    <p:extLst>
      <p:ext uri="{BB962C8B-B14F-4D97-AF65-F5344CB8AC3E}">
        <p14:creationId xmlns:p14="http://schemas.microsoft.com/office/powerpoint/2010/main" val="16203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1670" y="1196171"/>
            <a:ext cx="8640960" cy="523220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10"/>
          <p:cNvGraphicFramePr/>
          <p:nvPr>
            <p:extLst>
              <p:ext uri="{D42A27DB-BD31-4B8C-83A1-F6EECF244321}">
                <p14:modId xmlns:p14="http://schemas.microsoft.com/office/powerpoint/2010/main" val="1484474503"/>
              </p:ext>
            </p:extLst>
          </p:nvPr>
        </p:nvGraphicFramePr>
        <p:xfrm>
          <a:off x="70416" y="2060848"/>
          <a:ext cx="89660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3">
            <a:extLst>
              <a:ext uri="{FF2B5EF4-FFF2-40B4-BE49-F238E27FC236}">
                <a16:creationId xmlns:a16="http://schemas.microsoft.com/office/drawing/2014/main" xmlns="" id="{AD986B34-596C-4D28-B66B-5DF22D40CEC0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57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832648" cy="209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3563888" y="3520167"/>
            <a:ext cx="1909192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สามารถใช้งานระบบ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ผ่าน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Firefox, Chrome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55416" y="3573016"/>
            <a:ext cx="2632408" cy="247760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การเชื่อมโยงกับระบบงานอื่นๆ ของกรมทางหลวงที่เกี่ยวข้อง </a:t>
            </a: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ที่พัฒนาขึ้น ควรจะมีแยกการเก็บข้อมูลผลการวิเคราะห์แยกรายบุคคลได้ และสามารถเรียกดูผลการวิเคราะห์ย้อนหลังได้อย่างน้อย 3 ครั้งหลังสุด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การวิเคราะห์ข้อมูลจำนวนมากๆ ในเวลาเดียวกัน โดยผู้ใช้งานมากกว่า 1 คน</a:t>
            </a: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285750" lvl="0" indent="-285750" algn="thaiDist">
              <a:buFont typeface="Arial" panose="020B0604020202020204" pitchFamily="34" charset="0"/>
              <a:buChar char="•"/>
            </a:pPr>
            <a:endParaRPr lang="en-US" sz="11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086282" y="3068960"/>
            <a:ext cx="3022222" cy="35394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สามารถปรับเปลี่ยนค่าตัวแปรต่างๆ ภายในระบบ 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ส่งออกรายงานได้เหมาะสมสำหรับการนำไปใช้งานในปัจจุบันและสามารถส่งออกรูปภาพที่บอกสภาพของสายทา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แขวงทางหลวงสามารถวิเคราะห์งบประมาณโดยใช้โปรแกรม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ในแต่ละแขวงเอง แล้วทำการส่งแผนการซ่อมบำรุงกลับมายังกรม</a:t>
            </a:r>
            <a:b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ทางหลวง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สามารถวิเคราะห์งบประมาณแยกตามประเภทกิจกรรมการซ่อมบำรุงได้ 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สามารถวิเคราะห์การซ่อมบำรุง โดยการกำหนดวงเงินงบประมาณในแต่ละแขวงทางหลวงได้</a:t>
            </a: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 flipV="1">
            <a:off x="1495802" y="2924944"/>
            <a:ext cx="699934" cy="657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V="1">
            <a:off x="4482445" y="2780928"/>
            <a:ext cx="305579" cy="7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flipH="1" flipV="1">
            <a:off x="7168649" y="2329720"/>
            <a:ext cx="545093" cy="7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6" y="4998488"/>
            <a:ext cx="2347378" cy="175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6C07178B-9F2A-478E-A3D1-7B2D060ABBD9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4"/>
          <p:cNvSpPr/>
          <p:nvPr/>
        </p:nvSpPr>
        <p:spPr>
          <a:xfrm>
            <a:off x="179512" y="980728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รวบรวมความต้องการในการใช้งานโปรแกรม </a:t>
            </a: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</a:p>
        </p:txBody>
      </p:sp>
    </p:spTree>
    <p:extLst>
      <p:ext uri="{BB962C8B-B14F-4D97-AF65-F5344CB8AC3E}">
        <p14:creationId xmlns:p14="http://schemas.microsoft.com/office/powerpoint/2010/main" val="3299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79512" y="1359882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องค์ประกอบในการพัฒนาระบบ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51787"/>
              </p:ext>
            </p:extLst>
          </p:nvPr>
        </p:nvGraphicFramePr>
        <p:xfrm>
          <a:off x="953056" y="2780928"/>
          <a:ext cx="7200800" cy="3720498"/>
        </p:xfrm>
        <a:graphic>
          <a:graphicData uri="http://schemas.openxmlformats.org/drawingml/2006/table">
            <a:tbl>
              <a:tblPr firstRow="1" firstCol="1" bandRow="1"/>
              <a:tblGrid>
                <a:gridCol w="3603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7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องค์ประกอบต่างๆ ภายในระบบ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เวอร์ชัน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Symfony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CMF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2.0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PHP Engine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7.0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nginx Web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1.10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Ubuntu Linux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16.04 LTS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PostgresSQL Database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9.6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PostGIS Extenstion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JasperReports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6.3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Apache Tomcat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Java Runtime Environment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062509" cy="1722504"/>
          </a:xfrm>
          <a:prstGeom prst="rect">
            <a:avLst/>
          </a:prstGeom>
        </p:spPr>
      </p:pic>
      <p:sp>
        <p:nvSpPr>
          <p:cNvPr id="9" name="Rectangle 23">
            <a:extLst>
              <a:ext uri="{FF2B5EF4-FFF2-40B4-BE49-F238E27FC236}">
                <a16:creationId xmlns:a16="http://schemas.microsoft.com/office/drawing/2014/main" xmlns="" id="{DCE880F4-4651-489C-A187-50F783C9C470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52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xmlns="" id="{5B9215AC-E2E0-4C09-A963-BE15D77C82D0}"/>
              </a:ext>
            </a:extLst>
          </p:cNvPr>
          <p:cNvSpPr/>
          <p:nvPr/>
        </p:nvSpPr>
        <p:spPr>
          <a:xfrm>
            <a:off x="1169080" y="24061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การปรับปรุงโปรแกรมบริหารงานบำรุงทาง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2927"/>
            <a:ext cx="7200800" cy="326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55576" y="192608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ใช้ข้อมูลสายทางของระบบ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HRIS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2937718"/>
            <a:ext cx="1296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ดึงข้อมูล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AADT </a:t>
            </a:r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ปีล่าสุดจากฐานข้อมูล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TIMS</a:t>
            </a:r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475218" y="2582865"/>
            <a:ext cx="173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ดึงปีที่ซ่อมล่าสุด จากระบบ </a:t>
            </a:r>
            <a:r>
              <a:rPr lang="en-US" sz="1800" b="1" dirty="0" err="1">
                <a:latin typeface="TH SarabunPSK" charset="0"/>
                <a:ea typeface="TH SarabunPSK" charset="0"/>
                <a:cs typeface="TH SarabunPSK" charset="0"/>
              </a:rPr>
              <a:t>Plannet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555844" y="5373216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ดึงข้อมูลสำรวจจากฐานข้อมูล </a:t>
            </a:r>
            <a:r>
              <a:rPr lang="en-US" sz="1800" b="1" dirty="0">
                <a:latin typeface="TH SarabunPSK" charset="0"/>
                <a:ea typeface="TH SarabunPSK" charset="0"/>
                <a:cs typeface="TH SarabunPSK" charset="0"/>
              </a:rPr>
              <a:t>MIIS</a:t>
            </a:r>
            <a:r>
              <a:rPr lang="th-TH" sz="1800" b="1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07504" y="1053851"/>
            <a:ext cx="5256584" cy="416717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การเชื่อมต่อข้อมูลที่จำเป็นสำหรับใช้ในการวิเคราะห์</a:t>
            </a:r>
          </a:p>
        </p:txBody>
      </p:sp>
    </p:spTree>
    <p:extLst>
      <p:ext uri="{BB962C8B-B14F-4D97-AF65-F5344CB8AC3E}">
        <p14:creationId xmlns:p14="http://schemas.microsoft.com/office/powerpoint/2010/main" val="39658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5846" y="1109168"/>
            <a:ext cx="5472608" cy="10156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ภารกิจของกรมทางหลวง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ดำเนินการก่อสร้าง ควบคุม บูรณะ และบำรุงรักษาทางหลวง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ระยะทางที่อยู่ในความดูแลกว่า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หมื่นกิโลเมตร</a:t>
            </a:r>
          </a:p>
        </p:txBody>
      </p:sp>
      <p:sp>
        <p:nvSpPr>
          <p:cNvPr id="13" name="ลูกศรขวา 12"/>
          <p:cNvSpPr/>
          <p:nvPr/>
        </p:nvSpPr>
        <p:spPr>
          <a:xfrm rot="16200000" flipH="1">
            <a:off x="4344980" y="2241851"/>
            <a:ext cx="292581" cy="209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2" y="1757615"/>
            <a:ext cx="1134896" cy="85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017">
            <a:off x="6802984" y="1152992"/>
            <a:ext cx="1738719" cy="17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7" name="สี่เหลี่ยมผืนผ้า 76"/>
          <p:cNvSpPr/>
          <p:nvPr/>
        </p:nvSpPr>
        <p:spPr>
          <a:xfrm>
            <a:off x="432714" y="2780928"/>
            <a:ext cx="3784582" cy="378565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การดำเนินงานในปัจจุบัน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1192960" y="3230068"/>
            <a:ext cx="835603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1243085" y="3844346"/>
            <a:ext cx="23616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704213" y="4384955"/>
            <a:ext cx="290848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แบบจำลองผลกระทบจากมาตรฐานการซ่อม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1346008" y="5428439"/>
            <a:ext cx="223224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แบบจำลองผลกระทบต่อผู้ใช้ทาง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2723601" y="3230068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1124507" y="4926428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หลักเกณฑ์การเลือกวิธีการซ่อมบำรุง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1111759" y="5930450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การวิเคราะห์ทางเศรษฐศาสตร์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ลูกศรขวา 84"/>
          <p:cNvSpPr/>
          <p:nvPr/>
        </p:nvSpPr>
        <p:spPr>
          <a:xfrm rot="10800000" flipH="1">
            <a:off x="4536603" y="4581128"/>
            <a:ext cx="539453" cy="421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>
          <a:xfrm>
            <a:off x="5292080" y="3428915"/>
            <a:ext cx="3744416" cy="26776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ผลลัพธ์จากการวิเคราะห์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5747634" y="4445935"/>
            <a:ext cx="2108006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งบประมาณในการซ่อมบำรุง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สี่เหลี่ยมผืนผ้า 88"/>
          <p:cNvSpPr/>
          <p:nvPr/>
        </p:nvSpPr>
        <p:spPr>
          <a:xfrm>
            <a:off x="5729750" y="3956794"/>
            <a:ext cx="2658673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ดัชนีความขรุขระสากลที่เปลี่ยนแปลง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สี่เหลี่ยมผืนผ้า 89"/>
          <p:cNvSpPr/>
          <p:nvPr/>
        </p:nvSpPr>
        <p:spPr>
          <a:xfrm>
            <a:off x="5747634" y="5003884"/>
            <a:ext cx="123677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5729751" y="5535390"/>
            <a:ext cx="2388897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ผลการวิเคราะห์ทางเศรษฐศาสตร์ 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ลูกศรซ้าย-ขวา 91"/>
          <p:cNvSpPr/>
          <p:nvPr/>
        </p:nvSpPr>
        <p:spPr>
          <a:xfrm>
            <a:off x="2137112" y="3322553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93" name="ลูกศรเชื่อมต่อแบบตรง 92"/>
          <p:cNvCxnSpPr>
            <a:stCxn id="83" idx="3"/>
            <a:endCxn id="90" idx="1"/>
          </p:cNvCxnSpPr>
          <p:nvPr/>
        </p:nvCxnSpPr>
        <p:spPr>
          <a:xfrm>
            <a:off x="3602707" y="5111094"/>
            <a:ext cx="2144927" cy="77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>
            <a:stCxn id="79" idx="3"/>
            <a:endCxn id="89" idx="1"/>
          </p:cNvCxnSpPr>
          <p:nvPr/>
        </p:nvCxnSpPr>
        <p:spPr>
          <a:xfrm>
            <a:off x="3604685" y="4029012"/>
            <a:ext cx="2125065" cy="11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>
            <a:stCxn id="80" idx="3"/>
            <a:endCxn id="89" idx="1"/>
          </p:cNvCxnSpPr>
          <p:nvPr/>
        </p:nvCxnSpPr>
        <p:spPr>
          <a:xfrm flipV="1">
            <a:off x="3612701" y="4141460"/>
            <a:ext cx="2117049" cy="42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>
            <a:stCxn id="80" idx="3"/>
            <a:endCxn id="88" idx="1"/>
          </p:cNvCxnSpPr>
          <p:nvPr/>
        </p:nvCxnSpPr>
        <p:spPr>
          <a:xfrm>
            <a:off x="3612701" y="4569621"/>
            <a:ext cx="2134933" cy="6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>
            <a:stCxn id="81" idx="3"/>
            <a:endCxn id="91" idx="1"/>
          </p:cNvCxnSpPr>
          <p:nvPr/>
        </p:nvCxnSpPr>
        <p:spPr>
          <a:xfrm>
            <a:off x="3578256" y="5613105"/>
            <a:ext cx="2151495" cy="10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>
            <a:stCxn id="84" idx="3"/>
            <a:endCxn id="91" idx="1"/>
          </p:cNvCxnSpPr>
          <p:nvPr/>
        </p:nvCxnSpPr>
        <p:spPr>
          <a:xfrm flipV="1">
            <a:off x="3589959" y="5720056"/>
            <a:ext cx="2139792" cy="39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1663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95786" y="3068960"/>
            <a:ext cx="6552728" cy="46166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วิดีทัศน์สื่อการสอน การใช้งานโปรแกรม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</a:p>
        </p:txBody>
      </p:sp>
    </p:spTree>
    <p:extLst>
      <p:ext uri="{BB962C8B-B14F-4D97-AF65-F5344CB8AC3E}">
        <p14:creationId xmlns:p14="http://schemas.microsoft.com/office/powerpoint/2010/main" val="1401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53"/>
            <a:ext cx="9144000" cy="4919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5222" y="928632"/>
            <a:ext cx="151355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b="1" kern="0" dirty="0">
                <a:solidFill>
                  <a:srgbClr val="2F5496"/>
                </a:solidFill>
                <a:latin typeface="Tahoma" charset="0"/>
                <a:ea typeface="Times New Roman" charset="0"/>
                <a:cs typeface="TH SarabunPSK" charset="0"/>
              </a:rPr>
              <a:t>1. เข้าสู่ระบบ</a:t>
            </a:r>
            <a:endParaRPr lang="en-US" b="1" kern="0" dirty="0">
              <a:solidFill>
                <a:srgbClr val="2F5496"/>
              </a:solidFill>
              <a:effectLst/>
              <a:latin typeface="Tahoma" charset="0"/>
              <a:ea typeface="Times New Roman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1968"/>
              </p:ext>
            </p:extLst>
          </p:nvPr>
        </p:nvGraphicFramePr>
        <p:xfrm>
          <a:off x="256420" y="1627059"/>
          <a:ext cx="8492044" cy="42374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3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8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49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82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82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62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งบประมาณรายพื้นที่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วิเคราะห์งบประมาณ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ทั้งประเทศ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แก้ไข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การตั้งค่า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ส่วนพื้นที่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แก้ไข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การตั้งค่า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เพิ่มเติมผู้ใช้งาน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เจ้าหน้าที่ส่วนกลาง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0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เจ้าหน้าที่ภูมิภาค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ผู้ดูแลระบบ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ahoma" charset="0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6683" y="980728"/>
            <a:ext cx="21996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rPr>
              <a:t>สิทธิ</a:t>
            </a: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rPr>
              <a:t>การเข้าใช้</a:t>
            </a:r>
            <a:r>
              <a:rPr kumimoji="0" lang="x-none" altLang="x-non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rPr>
              <a:t>งานระบบ</a:t>
            </a:r>
            <a:endParaRPr kumimoji="0" lang="x-none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24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56184"/>
            <a:ext cx="606544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07504" y="1112897"/>
            <a:ext cx="2952328" cy="519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2. หน้าหลัก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ประกอบด้วยส่วน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ดังนี้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เมนูหลักได้แก่ หน้าหลัก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,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ตั้งค่า และออกจากระบบ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ปุ่มสั่งวิเคราะห์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รายการงานบำรุงรักษาที่เคยวิเคราะห์ และช่องค้นหางาน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สถานการณ์ทำงานประกอบด้วย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กำลังดึงข้อมูล – แสดงหลังจากเริ่มสั่งวิเคราะห์ข้อมูล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กำลังวิเคราะห์ – แสดงขณะระบบกำลังทำงาน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เสร็จ – แสดงเมื่อระบบวิเคราะห์งานเสร็จ สามารถกดที่แถวรายการเพื่อดูผล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พบปัญหา – เกิดข้อผิดพลาดในการทำงาน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89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08720"/>
            <a:ext cx="2808312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 การบำรุงรักษาเชิงกลยุทธ์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“บำรุงรักษาเชิงกลยุทธ์” จากหน้าหลัก จะแสดงหน้าเลือกสายทาง ซึ่งมีการใช้งานดังนี้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กำหนดเงื่อนไขการค้นหา ได้แก่ เลน หน่วยงาน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AADT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และอายุสายทาง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เลือกให้จัดกลุ่มอัตโนมัติ หรือกำหนดความยาวเอง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ค้นหาสายทางตามเงื่อนไข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ระบบจะแสดงรายการสายทาง </a:t>
            </a:r>
            <a:br>
              <a:rPr lang="th-TH" sz="18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โดยสามารถเพิ่มตัวกรอง หรือเลือกเฉพาะบางแถวได้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9" y="1340768"/>
            <a:ext cx="6203151" cy="386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342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8" y="1291580"/>
            <a:ext cx="6203151" cy="386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95334" y="908720"/>
            <a:ext cx="2845514" cy="61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 การบำรุงรักษาเชิงกลยุทธ์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“บำรุงรักษาเชิงกลยุทธ์” จากหน้าหลัก จะแสดงหน้าเลือกสายทาง ซึ่งมีการใช้งานดังนี้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Export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สายทางเป็นไฟล์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เพื่อเปิดด้วยโปรแกรมอื่น</a:t>
            </a:r>
            <a:endParaRPr lang="th-TH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800100" lvl="1" indent="-342900">
              <a:lnSpc>
                <a:spcPct val="107000"/>
              </a:lnSpc>
              <a:buFont typeface="Arial" charset="0"/>
              <a:buChar char="•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สามารถใช้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Microsoft Excel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ในการเปิดไฟล์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โดยเมื่อบันทึกการแก้ไขต้องเลือกประเภทไฟล์เป็น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เท่านั้นถึงจะ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</a:p>
          <a:p>
            <a:pPr marL="800100" lvl="1" indent="-342900">
              <a:lnSpc>
                <a:spcPct val="107000"/>
              </a:lnSpc>
              <a:buFont typeface="Arial" charset="0"/>
              <a:buChar char="•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การ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จะเปลี่ยนรายการสายทางทั้งหมดให้เป็นข้อมูลในไฟล์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ดังนั้นหากไม่ต้องการสายทางใดให้ลบบรรทัดนั้นออกก่อน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Import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กดปุ่มถัดไปเพื่อไปยังหน้ากำหนดงบประมาณ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**เนื่องจากการวิเคราะห์แบบบำรุงรักษาเชิงกลยุทธ์จะเป็นต้องอาศัยแบบจำลองการเสื่อมสภาพของผิวทางจึงเป็นผลให้สามารถวิเคราะห์ได้แต่เฉพาะในผิวทางลาดยางเท่านั้น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9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96752"/>
            <a:ext cx="28083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ขั้นตอนที่หน้ากำหนดงบประมาณ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 และ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เป้าหมาย ในแต่ละแผน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สามารถลบแผน ด้วยปุ่มถังขยะ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จำนวนปีที่คำนวณจะถูกเลือกตามค่าที่กรอกไว้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สำหรับเงื่อนไขไม่จำกัดงบประมาณ จะมีตัวเลือกระยะเวลาแทน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ระบุส่วนลด หรือใช้ค่าเริ่มต้น (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%)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 หรือใช้ตัวเลือกเริ่มการวิเคราะห์แบบเทียบเท่า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6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63231"/>
            <a:ext cx="6228184" cy="3529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3382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96752"/>
            <a:ext cx="28083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ขั้นตอนที่หน้ากำหนดงบประมาณ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 และ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เป้าหมาย ในแต่ละแผน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สามารถลบแผน ด้วยปุ่มถังขยะ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จำนวนปีที่คำนวณจะถูกเลือกตามค่าที่กรอกไว้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สำหรับเงื่อนไขไม่จำกัดงบประมาณ จะมีตัวเลือกระยะเวลาแทน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ระบุส่วนลด หรือใช้ค่าเริ่มต้น (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%)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 หรือใช้ตัวเลือกเริ่มการวิเคราะห์แบบเทียบเท่า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6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2" y="1531734"/>
            <a:ext cx="6210661" cy="3481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9576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96752"/>
            <a:ext cx="280831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3.1 </a:t>
            </a:r>
            <a:r>
              <a:rPr lang="th-TH" sz="16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ขั้นตอนที่หน้ากำหนดงบประมาณ</a:t>
            </a:r>
            <a:endParaRPr lang="en-US" sz="16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 และ 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 เป้าหมาย ในแต่ละแผน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สามารถลบแผน ด้วยปุ่มถังขยะ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จำนวนปีที่คำนวณจะถูกเลือกตามค่าที่กรอกไว้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สำหรับเงื่อนไขไม่จำกัดงบประมาณ จะมีตัวเลือกระยะเวลาแทน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ระบุส่วนลด หรือใช้ค่าเริ่มต้น (</a:t>
            </a:r>
            <a:r>
              <a:rPr lang="en-US" sz="1600" dirty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%)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 หรือใช้ตัวเลือกเริ่มการวิเคราะห์แบบเทียบเท่า</a:t>
            </a:r>
            <a:endParaRPr lang="en-US" sz="11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6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8" y="1321213"/>
            <a:ext cx="6185831" cy="347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8007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96550"/>
            <a:ext cx="5493050" cy="596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1988840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9552" y="3284984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74119" y="1223173"/>
            <a:ext cx="6598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กรมทางหลวงมีสายทางที่อยู่ในความรับผิดชอบกว่า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60,000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กิโลเมตร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51520" y="236567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2530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2370" y="2476978"/>
            <a:ext cx="446308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กรมทางหลวงเริ่มใช้ระบบบริหารงานบำรุงทาง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84287" y="3854557"/>
            <a:ext cx="497924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พัฒนาโปรแกรมบริหารงานบำรุงทาง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TPMS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(2009)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39552" y="4869160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251520" y="407448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51520" y="580267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2667" y="5373216"/>
            <a:ext cx="6282489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พัฒนาโปรแกรมบริหารงานบำรุงทาง ปรับปรุงให้ง่ายต่อการใช้งาน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และอัพเดตข้อมูลให้เป็นปัจจุบัน</a:t>
            </a:r>
          </a:p>
        </p:txBody>
      </p:sp>
      <p:sp>
        <p:nvSpPr>
          <p:cNvPr id="2" name="Down Arrow 1"/>
          <p:cNvSpPr/>
          <p:nvPr/>
        </p:nvSpPr>
        <p:spPr>
          <a:xfrm>
            <a:off x="4697873" y="1894433"/>
            <a:ext cx="30617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97872" y="3140969"/>
            <a:ext cx="306175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696412" y="4725144"/>
            <a:ext cx="307635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81"/>
          <p:cNvSpPr/>
          <p:nvPr/>
        </p:nvSpPr>
        <p:spPr>
          <a:xfrm>
            <a:off x="8058597" y="3907299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ลูกศรซ้าย-ขวา 91"/>
          <p:cNvSpPr/>
          <p:nvPr/>
        </p:nvSpPr>
        <p:spPr>
          <a:xfrm>
            <a:off x="7472108" y="4046312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" name="Straight Connector 7"/>
          <p:cNvCxnSpPr/>
          <p:nvPr/>
        </p:nvCxnSpPr>
        <p:spPr>
          <a:xfrm>
            <a:off x="1412740" y="1894433"/>
            <a:ext cx="0" cy="463091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62" y="1243702"/>
            <a:ext cx="6371138" cy="3481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74507"/>
            <a:ext cx="6284776" cy="339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7" y="1452927"/>
            <a:ext cx="2845025" cy="403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3.2 เมื่อช่องแสดงสถานะการวิเคราะห์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เปลี่ยนสถานะเป็นเสร็จ </a:t>
            </a:r>
            <a:br>
              <a:rPr lang="th-TH" sz="2000" dirty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จะแสดงผลการวิเคราะห์ดังนี้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20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68" y="1375916"/>
            <a:ext cx="6222231" cy="298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09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087339"/>
            <a:ext cx="3168787" cy="459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 การบำรุงรักษาประจำปี</a:t>
            </a:r>
            <a:endParaRPr lang="en-US" sz="20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“บำรุงรักษาประจำปี” จากหน้าหลัก จะแสดงหน้าเลือกสายทาง ซึ่งมีการใช้งานดังนี้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กำหนดเงื่อนไขการค้นหา ได้แก่ ชนิดผิวทาง เลน หน่วยงาน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IRI AADT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และอายุสายทาง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เลือกให้จัดกลุ่มอัตโนมัติ หรือกำหนดความยาวเอง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ค้นหาสายทางตามเงื่อนไข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ระบบจะแสดงรายการสายทาง โดยสามารถเพิ่มตัวกรอง หรือเลือกเฉพาะบางแถวได้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7" y="1507604"/>
            <a:ext cx="5743166" cy="357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0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087339"/>
            <a:ext cx="3240360" cy="591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 การบำรุงรักษาประจำปี</a:t>
            </a:r>
            <a:endParaRPr lang="en-US" sz="20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เมื่อกดปุ่ม “บำรุงรักษาประจำปี” จากหน้าหลัก จะแสดงหน้าเลือกสายทาง ซึ่งมีการใช้งานดังนี้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Export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สายทางเป็นไฟล์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เพื่อเปิดด้วยโปรแกรมอื่น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สามารถใช้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Microsoft Excel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ในการเปิดไฟล์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โดยเมื่อบันทึกการแก้ไขต้องเลือกประเภทไฟล์เป็น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เท่านั้นถึงจะ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ได้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การ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Import 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จะเปลี่ยนรายการสายทางทั้งหมดให้เป็นข้อมูลในไฟล์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CSV</a:t>
            </a: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 ดังนั้นหากไม่ต้องการสายทางใดให้ลบบรรทัดนั้นออกก่อน </a:t>
            </a: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Import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กดปุ่มถัดไปเพื่อไปยังหน้ากำหนดงบประมาณ</a:t>
            </a:r>
            <a:endParaRPr lang="en-US" sz="14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7" y="1507604"/>
            <a:ext cx="5743166" cy="357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22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24" y="1435348"/>
            <a:ext cx="5659576" cy="3001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7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61" y="1340024"/>
            <a:ext cx="5732139" cy="321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0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38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56" y="1367656"/>
            <a:ext cx="5738343" cy="321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73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7" y="1219361"/>
            <a:ext cx="5738343" cy="321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4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21" y="1124744"/>
            <a:ext cx="3304486" cy="409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4.1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 ขั้นตอนที่หน้ากำหนดงบประมาณ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เลือกเงื่อนไขการวิเคราะห์ ได้แก่ ไม่จำกัดงบประมาณ จำกัดงบประมาณรวม จำกัดงบประมาณตามหน่วยงาน จำกัดงบประมาณตามวิธีซ่อม และ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IRI 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กำหนดเป้าหมาย ซึ่งจะแตกต่างกันตามเงื่อนไขที่เลือก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กรอกงบประมาณ หรือ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IRI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เป้าหมาย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ระบบจะแสดงผลรวมของงบประมาณทั้งหมดที่กรอก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เริ่มการวิเคราะห์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charset="2"/>
              <a:buChar char="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ระบบจะเปลี่ยนกลับไปหน้าหลักเมื่อส่งข้อมูลไปยัง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เซิร์ฟเวอร์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แล้ว</a:t>
            </a:r>
            <a:endParaRPr lang="en-US" sz="12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22" y="1210940"/>
            <a:ext cx="5746867" cy="322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1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ประโยชน์ของ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6178839"/>
              </p:ext>
            </p:extLst>
          </p:nvPr>
        </p:nvGraphicFramePr>
        <p:xfrm>
          <a:off x="1115766" y="1052736"/>
          <a:ext cx="69127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449898" y="1700808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7704" y="2966157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7704" y="4221847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9898" y="5477537"/>
            <a:ext cx="576064" cy="288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3" y="1374507"/>
            <a:ext cx="3209143" cy="31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4.2 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การแสดงผลการวิเคราะห์ดังนี้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14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26" y="1354956"/>
            <a:ext cx="5724874" cy="322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45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3" y="1374507"/>
            <a:ext cx="3209143" cy="3307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4.2 </a:t>
            </a:r>
            <a:r>
              <a:rPr lang="th-TH" sz="18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การแสดงผลการวิเคราะห์ดังนี้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เงื่อนไขที่สั่งไว้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ความเห็น แก้ไขได้โดยกดปุ่มดินสอ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ผลการวิเคราะห์ ในรูปแบบกราฟ และตาราง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เมนูออกรายงาน</a:t>
            </a:r>
            <a:endParaRPr lang="en-US" sz="14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000" dirty="0">
                <a:latin typeface="TH SarabunPSK" charset="0"/>
                <a:ea typeface="TH SarabunPSK" charset="0"/>
                <a:cs typeface="TH SarabunPSK" charset="0"/>
              </a:rPr>
              <a:t>ปุ่มแก้ไขเงื่อนไขการวิเคราะห์ คัดลอกเงื่อนไขเป็นการวิเคราะห์ใหม่ และลบผลการวิเคราะห์</a:t>
            </a:r>
            <a:endParaRPr lang="en-US" sz="14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03" y="1470572"/>
            <a:ext cx="5794597" cy="278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19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822957"/>
            <a:ext cx="3024336" cy="561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เงื่อนไขการซ่อม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เมื่อกดเมนูตั้งค่า จะแสดง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เงื่อนไขการซ่อมเป็น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แรก ซึ่งมีส่วนประกอบดังนี้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ที่ต้องการตั้งค่า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เลือกมาตรฐานที่ต้องการแก้ไข หรือเพิ่มมาตรฐานใหม่โดยกดปุ่ม +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เพิ่มเกณฑ์ และแก้ไขสมการ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ทางขวาของหน้าจอจะแสดงสมการตามที่ถูกแก้ไข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ปุ่มลบมาตรฐานที่เลือก</a:t>
            </a:r>
            <a:endParaRPr lang="th-TH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บันทึกค่าที่แก้ไข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4432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- 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Reset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เพื่อกลับไปใช้ค่าเริ่มต้น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4432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- หากไม่ต้องการบันทึกสามารถกดที่ชื่อเว็บไซต์ หรือปุ่มแรกในเมนูเพื่อกลับไปหน้าหลัก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457200" indent="4432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- ขั้นตอนนี้จะเหมือนกันทุก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แท็บ</a:t>
            </a:r>
            <a:endParaRPr lang="en-US" sz="12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buFont typeface="+mj-lt"/>
              <a:buAutoNum type="arabicPeriod" startAt="7"/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ระบบจะแสดงชื่อผู้แก้ไข และเวลาที่แก้ล่าสุด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80" y="1481956"/>
            <a:ext cx="5795619" cy="324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53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343472"/>
            <a:ext cx="2520280" cy="115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ยานพาหนะ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เลือกแก้ไขข้อมูลยานพาหนะ หรือเชื้อเพลิง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37" y="1268760"/>
            <a:ext cx="6545639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74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343472"/>
            <a:ext cx="2520280" cy="115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ยานพาหนะ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เลือกแก้ไขข้อมูลยานพาหนะ หรือเชื้อเพลิง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6588224" cy="369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1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343472"/>
            <a:ext cx="2520280" cy="146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ค่าใช้จ่ายการซ่อม</a:t>
            </a:r>
          </a:p>
          <a:p>
            <a:pPr marL="83185" indent="367030">
              <a:lnSpc>
                <a:spcPct val="107000"/>
              </a:lnSpc>
              <a:spcAft>
                <a:spcPts val="0"/>
              </a:spcAf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เลือกระดับของหน่วยงาน และประเภทการซ่อม เพื่อแก้ไขค่าซ่อมของมาตรฐาน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ต่างๆ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94" y="1484784"/>
            <a:ext cx="627980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2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0" y="207098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00569"/>
            <a:ext cx="6651600" cy="3753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2896"/>
            <a:ext cx="6588224" cy="404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2897"/>
            <a:ext cx="658822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10" y="1112896"/>
            <a:ext cx="6561090" cy="318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ประโยชน์ของ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3140968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ผล</a:t>
            </a:r>
            <a:r>
              <a:rPr lang="th-TH"/>
              <a:t>การวิเคราะห์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30721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2897"/>
            <a:ext cx="6589847" cy="352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/>
          <p:cNvSpPr/>
          <p:nvPr/>
        </p:nvSpPr>
        <p:spPr>
          <a:xfrm>
            <a:off x="248527" y="955443"/>
            <a:ext cx="2379257" cy="467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4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 พารามิเตอร์ </a:t>
            </a:r>
            <a:endParaRPr lang="en-US" sz="24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เลือกกลุ่มของพารามิเตอร์ เพื่อแสดงสูตรการคำนวณ และแก้ไขค่าพารามิเตอร์</a:t>
            </a:r>
            <a:endParaRPr lang="en-US" sz="18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altLang="x-none" sz="1800" dirty="0">
                <a:latin typeface="TH SarabunPSK" charset="0"/>
                <a:ea typeface="TH SarabunPSK" charset="0"/>
                <a:cs typeface="TH SarabunPSK" charset="0"/>
              </a:rPr>
              <a:t>ตั้ง</a:t>
            </a:r>
            <a:r>
              <a:rPr lang="x-none" altLang="x-none" sz="1800" dirty="0">
                <a:latin typeface="TH SarabunPSK" charset="0"/>
                <a:ea typeface="TH SarabunPSK" charset="0"/>
                <a:cs typeface="TH SarabunPSK" charset="0"/>
              </a:rPr>
              <a:t>ค่าแบบจำลอง</a:t>
            </a:r>
            <a:endParaRPr lang="th-TH" altLang="x-none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en-US" sz="1800" dirty="0" err="1">
                <a:latin typeface="TH SarabunPSK" charset="0"/>
                <a:ea typeface="TH SarabunPSK" charset="0"/>
                <a:cs typeface="TH SarabunPSK" charset="0"/>
              </a:rPr>
              <a:t>ตั้งค่า</a:t>
            </a:r>
            <a:r>
              <a:rPr lang="en-US" sz="1800" dirty="0">
                <a:latin typeface="TH SarabunPSK" charset="0"/>
                <a:ea typeface="TH SarabunPSK" charset="0"/>
                <a:cs typeface="TH SarabunPSK" charset="0"/>
              </a:rPr>
              <a:t> Optimization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</a:t>
            </a:r>
            <a:r>
              <a:rPr lang="th-TH" sz="1800" dirty="0" err="1">
                <a:latin typeface="TH SarabunPSK" charset="0"/>
                <a:ea typeface="TH SarabunPSK" charset="0"/>
                <a:cs typeface="TH SarabunPSK" charset="0"/>
              </a:rPr>
              <a:t>Kgp</a:t>
            </a:r>
            <a:endParaRPr lang="th-TH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SNC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r>
              <a:rPr lang="th-TH" sz="1800" dirty="0">
                <a:latin typeface="TH SarabunPSK" charset="0"/>
                <a:ea typeface="TH SarabunPSK" charset="0"/>
                <a:cs typeface="TH SarabunPSK" charset="0"/>
              </a:rPr>
              <a:t>ตั้งค่า YE4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การใช้งานระบบ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TPMS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12897"/>
            <a:ext cx="29523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effectLst/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527" y="1196200"/>
            <a:ext cx="2520280" cy="16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tabLst>
                <a:tab pos="450215" algn="l"/>
              </a:tabLst>
            </a:pPr>
            <a:r>
              <a:rPr lang="th-TH" sz="2000" b="1" kern="0" dirty="0">
                <a:solidFill>
                  <a:srgbClr val="2F5496"/>
                </a:solidFill>
                <a:latin typeface="TH SarabunPSK" charset="0"/>
                <a:ea typeface="TH SarabunPSK" charset="0"/>
                <a:cs typeface="TH SarabunPSK" charset="0"/>
              </a:rPr>
              <a:t>ตั้งค่า –การเติบโต  </a:t>
            </a:r>
            <a:endParaRPr lang="en-US" sz="2000" b="1" kern="0" dirty="0">
              <a:solidFill>
                <a:srgbClr val="2F5496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0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1600" dirty="0">
                <a:latin typeface="TH SarabunPSK" charset="0"/>
                <a:ea typeface="TH SarabunPSK" charset="0"/>
                <a:cs typeface="TH SarabunPSK" charset="0"/>
              </a:rPr>
              <a:t>เลือกหน่วยงานเพื่อแก้ไขอัตราการเติบโตของปริมาณจราจร</a:t>
            </a:r>
            <a:endParaRPr lang="en-US" sz="16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tabLst>
                <a:tab pos="450215" algn="l"/>
              </a:tabLst>
            </a:pPr>
            <a:endParaRPr lang="en-US" sz="1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07" y="1112897"/>
            <a:ext cx="6346553" cy="390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04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"/>
    </mc:Choice>
    <mc:Fallback xmlns="">
      <p:transition spd="slow" advTm="1795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7636" y="3209893"/>
            <a:ext cx="91440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" y="3835623"/>
            <a:ext cx="915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การอบรมสัมมนาถ่ายทอดวิธีการใช้งาน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บริหารงานบำรุงทาง (</a:t>
            </a:r>
            <a:r>
              <a:rPr lang="en-US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7636" y="5409074"/>
            <a:ext cx="9151636" cy="5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4" descr="http://www.doh.go.th/spaw2/uploads/images/new%20logo%20DOH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181" y="887809"/>
            <a:ext cx="2184000" cy="218400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01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10"/>
          <p:cNvGraphicFramePr/>
          <p:nvPr>
            <p:extLst/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9"/>
          <p:cNvGraphicFramePr>
            <a:graphicFrameLocks noGrp="1"/>
          </p:cNvGraphicFramePr>
          <p:nvPr>
            <p:extLst/>
          </p:nvPr>
        </p:nvGraphicFramePr>
        <p:xfrm>
          <a:off x="251520" y="2420888"/>
          <a:ext cx="8784826" cy="4147192"/>
        </p:xfrm>
        <a:graphic>
          <a:graphicData uri="http://schemas.openxmlformats.org/drawingml/2006/table">
            <a:tbl>
              <a:tblPr/>
              <a:tblGrid>
                <a:gridCol w="492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3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1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84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MS Mincho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=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*(134*Exp(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*m*AGE3)*[(1 + SNC*0.755)]</a:t>
                      </a:r>
                      <a:r>
                        <a:rPr lang="en-US" sz="2800" b="1" baseline="30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-5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*YE4 + 0.0121*AGE3) + 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โดย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 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ที่เพิ่มขึ้นในปีถัดไป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อายุผิวทางตั้งแต่มีการเสริมผิว การบูรณะ หรือ การก่อสร้างใหม่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ค่าความขุรขระสากลเมื่อต้นปีที่สนใจ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ค่าสัมประสิทธิ์ผลกระทบจากสภาพแวดล้อม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 Volume 6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ตาราง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B10-3)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ค่าความแข็งแรงของโครงสร้างทางตั้งแต่มีการก่อสร้าง การเสริมผิว การบูรณะ หรือ การก่อสร้างใหม่ ครั้งล่าสุด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ASSHTO)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Annual Number of Equivalent Standard Axles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ล้าน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ESAL/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ช่องทางจราจร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ค่าปรับแก้อัตราการเสื่อมสภาพของความขรุขระผิวทาง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ค่าปรับแก้ของค่าสัมประสิทธิ์ผลกระทบจากสภาพแวดล้อม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HDM-4, Volume 5, P. 93-96)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3"/>
          <p:cNvSpPr/>
          <p:nvPr/>
        </p:nvSpPr>
        <p:spPr>
          <a:xfrm>
            <a:off x="251670" y="957381"/>
            <a:ext cx="8640960" cy="461665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แบบจำลองต่างๆ ภายในโปรแกรม </a:t>
            </a:r>
            <a:r>
              <a:rPr lang="en-US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Diagram 10"/>
          <p:cNvGraphicFramePr/>
          <p:nvPr>
            <p:extLst/>
          </p:nvPr>
        </p:nvGraphicFramePr>
        <p:xfrm>
          <a:off x="285720" y="1491054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38773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/>
          <p:cNvSpPr/>
          <p:nvPr/>
        </p:nvSpPr>
        <p:spPr>
          <a:xfrm>
            <a:off x="251520" y="1052736"/>
            <a:ext cx="417646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lang="en-US" b="1" kern="0" noProof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5" name="Diagram 6"/>
          <p:cNvGraphicFramePr/>
          <p:nvPr>
            <p:extLst/>
          </p:nvPr>
        </p:nvGraphicFramePr>
        <p:xfrm>
          <a:off x="476264" y="1643050"/>
          <a:ext cx="85963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129769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librate K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799" y="1052736"/>
            <a:ext cx="5926201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สี่เหลี่ยมผืนผ้า 21"/>
          <p:cNvSpPr/>
          <p:nvPr/>
        </p:nvSpPr>
        <p:spPr>
          <a:xfrm>
            <a:off x="323528" y="5013176"/>
            <a:ext cx="4176465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Flow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Chart </a:t>
            </a:r>
            <a:r>
              <a:rPr kumimoji="0" lang="th-TH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56181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/>
          <p:cNvSpPr/>
          <p:nvPr/>
        </p:nvSpPr>
        <p:spPr>
          <a:xfrm>
            <a:off x="179512" y="1052736"/>
            <a:ext cx="532859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การทดสอบความน่าเชื่อถือของแบบจำลอง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500034" y="1668130"/>
            <a:ext cx="8501122" cy="785818"/>
          </a:xfrm>
          <a:prstGeom prst="roundRect">
            <a:avLst/>
          </a:prstGeom>
          <a:solidFill>
            <a:srgbClr val="C1F59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14346" y="1668130"/>
            <a:ext cx="9204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= 1 – (∑(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/∑(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3200" b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i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7224" y="2525386"/>
            <a:ext cx="78133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2400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               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ค่าสัมประสิทธิ์สหสัมพันธ์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(Correlation Coefficient)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ค่าดัชนีความขรุขระสากลที่พยากรณ์ได้โดยใช้แบบจำลองที่พัฒนาขึ้น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ค่าดัชนีความขรุขระสากลที่สำรวจและเก็บรวบรวมจริง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2400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ค่าเฉลี่ยความขรุขระสากลที่สำรวจและเก็บรวบรวมจริง</a:t>
            </a:r>
            <a:endParaRPr lang="th-T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3" descr="graphb4a"/>
          <p:cNvPicPr>
            <a:picLocks noChangeAspect="1" noChangeArrowheads="1"/>
          </p:cNvPicPr>
          <p:nvPr/>
        </p:nvPicPr>
        <p:blipFill>
          <a:blip r:embed="rId2"/>
          <a:srcRect r="51677"/>
          <a:stretch>
            <a:fillRect/>
          </a:stretch>
        </p:blipFill>
        <p:spPr bwMode="auto">
          <a:xfrm>
            <a:off x="214282" y="4311336"/>
            <a:ext cx="4177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4" descr="graphb4b"/>
          <p:cNvPicPr>
            <a:picLocks noChangeAspect="1" noChangeArrowheads="1"/>
          </p:cNvPicPr>
          <p:nvPr/>
        </p:nvPicPr>
        <p:blipFill>
          <a:blip r:embed="rId3"/>
          <a:srcRect l="51066"/>
          <a:stretch>
            <a:fillRect/>
          </a:stretch>
        </p:blipFill>
        <p:spPr bwMode="auto">
          <a:xfrm>
            <a:off x="4643438" y="4294874"/>
            <a:ext cx="3714776" cy="22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</p:spTree>
    <p:extLst>
      <p:ext uri="{BB962C8B-B14F-4D97-AF65-F5344CB8AC3E}">
        <p14:creationId xmlns:p14="http://schemas.microsoft.com/office/powerpoint/2010/main" val="204240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/>
          <p:cNvSpPr/>
          <p:nvPr/>
        </p:nvSpPr>
        <p:spPr>
          <a:xfrm>
            <a:off x="179512" y="1052736"/>
            <a:ext cx="532859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การทดสอบความน่าเชื่อถือของแบบจำลอง</a:t>
            </a:r>
          </a:p>
        </p:txBody>
      </p:sp>
      <p:sp>
        <p:nvSpPr>
          <p:cNvPr id="11" name="ชื่อเรื่อง 3"/>
          <p:cNvSpPr txBox="1">
            <a:spLocks/>
          </p:cNvSpPr>
          <p:nvPr/>
        </p:nvSpPr>
        <p:spPr>
          <a:xfrm>
            <a:off x="-203503" y="225162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827584" y="1679702"/>
          <a:ext cx="7272808" cy="31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15616" y="4986946"/>
                <a:ext cx="669674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/>
                <a:r>
                  <a:rPr lang="en-US" sz="2000" dirty="0">
                    <a:latin typeface="TH SarabunPSK" charset="0"/>
                    <a:ea typeface="TH SarabunPSK" charset="0"/>
                    <a:cs typeface="TH SarabunPSK" charset="0"/>
                  </a:rPr>
                  <a:t>	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จากการทดลองปรับแก้ค่า </a:t>
                </a:r>
                <a:r>
                  <a:rPr lang="en-US" sz="2000" dirty="0" err="1">
                    <a:latin typeface="TH SarabunPSK" charset="0"/>
                    <a:ea typeface="TH SarabunPSK" charset="0"/>
                    <a:cs typeface="TH SarabunPSK" charset="0"/>
                  </a:rPr>
                  <a:t>Kgp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 ของตัวอย่างสายทาง 55 ช่วงสายทางที่คัดเลือกมาจากโครงข่ายทางทั้งหมดของกรมทางหลวงตามกระบวนการข้างต้น พบว่าค่า </a:t>
                </a:r>
                <a:r>
                  <a:rPr lang="en-US" sz="2000" dirty="0" err="1">
                    <a:latin typeface="TH SarabunPSK" charset="0"/>
                    <a:ea typeface="TH SarabunPSK" charset="0"/>
                    <a:cs typeface="TH SarabunPSK" charset="0"/>
                  </a:rPr>
                  <a:t>Kgp</a:t>
                </a:r>
                <a:r>
                  <a:rPr lang="th-TH" sz="2000" dirty="0">
                    <a:latin typeface="TH SarabunPSK" charset="0"/>
                    <a:ea typeface="TH SarabunPSK" charset="0"/>
                    <a:cs typeface="TH SarabunPSK" charset="0"/>
                  </a:rPr>
                  <a:t> ที่ดีที่สุด คือ 3.219 ซึ่งให้ค่าผลรวมกำลังสองของความคลาดเคลื่อนที่ต่ำที่สุด อยู่ที่ 7.7553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TH SarabunPSK" charset="0"/>
                        <a:cs typeface="TH SarabunPSK" charset="0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</m:ctrlPr>
                      </m:sSupPr>
                      <m:e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ม</m:t>
                        </m:r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./</m:t>
                        </m:r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กม</m:t>
                        </m:r>
                        <m:r>
                          <a:rPr lang="th-TH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) 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TH SarabunPSK" charset="0"/>
                            <a:cs typeface="TH SarabunPSK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TH SarabunPSK" charset="0"/>
                  <a:ea typeface="TH SarabunPSK" charset="0"/>
                  <a:cs typeface="TH SarabunPSK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86946"/>
                <a:ext cx="6696744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910" t="-2395" r="-1729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8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83" y="3140968"/>
            <a:ext cx="58326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482390" y="883754"/>
            <a:ext cx="8175636" cy="601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3358" y="227163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lang="th-TH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01235" y="908720"/>
            <a:ext cx="513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รวบรวมความต้องการในการใช้งานโปรแกรม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02" y="3521666"/>
            <a:ext cx="1571781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สามารถเชื่อมโยง</a:t>
            </a: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กับระบบงานอื่นๆ ของ</a:t>
            </a:r>
            <a:b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กรมทางหลวงที่เกี่ยวข้อง </a:t>
            </a:r>
            <a:endParaRPr lang="en-US" sz="1600" dirty="0"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653883" y="4060275"/>
            <a:ext cx="1009905" cy="16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31740" y="5815230"/>
            <a:ext cx="169218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แยกการเก็บข้อมูลผลการวิเคราะห์แยกรายบุคคลได้ </a:t>
            </a: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3077834" y="4509120"/>
            <a:ext cx="774086" cy="1306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87624" y="1783249"/>
            <a:ext cx="2232248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สามารถวิเคราะห์</a:t>
            </a: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ข้อมูลจำนวนมากๆ ในเวลาเดียวกัน โดยผู้ใช้งานมากกว่า 1 คน</a:t>
            </a:r>
            <a:endParaRPr lang="en-US" sz="1600" dirty="0"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Straight Arrow Connector 22"/>
          <p:cNvCxnSpPr>
            <a:stCxn id="16" idx="2"/>
          </p:cNvCxnSpPr>
          <p:nvPr/>
        </p:nvCxnSpPr>
        <p:spPr>
          <a:xfrm>
            <a:off x="2303748" y="2614246"/>
            <a:ext cx="1161129" cy="1246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สี่เหลี่ยมผืนผ้า 5"/>
          <p:cNvSpPr/>
          <p:nvPr/>
        </p:nvSpPr>
        <p:spPr>
          <a:xfrm>
            <a:off x="4393283" y="4932504"/>
            <a:ext cx="1909192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สามารถใช้งานระบบ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ผ่าน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16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Firefox, Chrome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16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ต้น</a:t>
            </a:r>
            <a:endParaRPr lang="th-TH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275871" y="4509120"/>
            <a:ext cx="0" cy="423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92517" y="2486809"/>
            <a:ext cx="3276364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สามารถปรับเปลี่ยนค่าตัวแปรต่างๆ ภายในระบบ </a:t>
            </a:r>
            <a:endParaRPr lang="th-TH" sz="1600" dirty="0"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>
            <a:off x="5430699" y="2825363"/>
            <a:ext cx="871776" cy="103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16820" y="2597786"/>
            <a:ext cx="142718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แขวงทางหลวงสามารถวิเคราะห์งบประมาณโดยใช้โปรแกรม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ในแต่ละแขวงเอง</a:t>
            </a: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139180" y="3343205"/>
            <a:ext cx="577640" cy="71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สี่เหลี่ยมผืนผ้า 5"/>
          <p:cNvSpPr/>
          <p:nvPr/>
        </p:nvSpPr>
        <p:spPr>
          <a:xfrm>
            <a:off x="7059280" y="5055614"/>
            <a:ext cx="190919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สามารถกำหนดงบประมาณแยกตามแผนและตามแขวงทางหลวงได้</a:t>
            </a:r>
            <a:endParaRPr lang="th-TH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7059280" y="4365104"/>
            <a:ext cx="954596" cy="69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-2876613" y="2812505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3648075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3646805" y="3200"/>
            <a:ext cx="5497195" cy="6669088"/>
            <a:chOff x="1967" y="2884"/>
            <a:chExt cx="8658" cy="10504"/>
          </a:xfrm>
        </p:grpSpPr>
        <p:sp>
          <p:nvSpPr>
            <p:cNvPr id="6" name="AutoShape 40"/>
            <p:cNvSpPr>
              <a:spLocks noChangeAspect="1" noChangeArrowheads="1" noTextEdit="1"/>
            </p:cNvSpPr>
            <p:nvPr/>
          </p:nvSpPr>
          <p:spPr bwMode="auto">
            <a:xfrm>
              <a:off x="1967" y="2884"/>
              <a:ext cx="8656" cy="105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5757" y="3033"/>
              <a:ext cx="306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การเก็บข้อมูลสำรวจ</a:t>
              </a:r>
              <a:r>
                <a:rPr kumimoji="0" lang="x-none" altLang="x-non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ภาคสนาม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4857" y="4293"/>
              <a:ext cx="2340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ประเมินสภาพความเสียหายของสายทาง</a:t>
              </a: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7917" y="4293"/>
              <a:ext cx="2265" cy="10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altLang="x-none" sz="1800" dirty="0">
                  <a:latin typeface="TH SarabunPSK" charset="0"/>
                  <a:ea typeface="TH SarabunPSK" charset="0"/>
                  <a:cs typeface="TH SarabunPSK" charset="0"/>
                </a:rPr>
                <a:t>ประวัติการซ่อมบำรุง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2262" y="4293"/>
              <a:ext cx="2340" cy="14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- </a:t>
              </a: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ข้อมูลบัญชีสายทาง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กรมทางหลวง</a:t>
              </a:r>
              <a:endParaRPr kumimoji="0" lang="en-US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x-none" sz="1800" dirty="0">
                  <a:latin typeface="TH SarabunPSK" charset="0"/>
                  <a:ea typeface="TH SarabunPSK" charset="0"/>
                  <a:cs typeface="TH SarabunPSK" charset="0"/>
                </a:rPr>
                <a:t>- </a:t>
              </a:r>
              <a:r>
                <a:rPr lang="th-TH" altLang="x-none" sz="1800" dirty="0">
                  <a:latin typeface="TH SarabunPSK" charset="0"/>
                  <a:ea typeface="TH SarabunPSK" charset="0"/>
                  <a:cs typeface="TH SarabunPSK" charset="0"/>
                </a:rPr>
                <a:t>ข้อมูลสายทาง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4602" y="5903"/>
              <a:ext cx="3060" cy="5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x-none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Roadnet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7197" y="3753"/>
              <a:ext cx="0" cy="7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6117" y="3573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8457" y="3573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6117" y="5373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7" name="AutoShape 30"/>
            <p:cNvSpPr>
              <a:spLocks noChangeShapeType="1"/>
            </p:cNvSpPr>
            <p:nvPr/>
          </p:nvSpPr>
          <p:spPr bwMode="auto">
            <a:xfrm rot="16200000" flipH="1">
              <a:off x="3886" y="5287"/>
              <a:ext cx="249" cy="118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622" y="8073"/>
              <a:ext cx="18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ข้อมูลสายทาง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782" y="8073"/>
              <a:ext cx="27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altLang="x-none" sz="1800" dirty="0">
                  <a:latin typeface="TH SarabunPSK" charset="0"/>
                  <a:ea typeface="TH SarabunPSK" charset="0"/>
                  <a:cs typeface="TH SarabunPSK" charset="0"/>
                </a:rPr>
                <a:t>เงื่อนไข</a:t>
              </a:r>
              <a:r>
                <a:rPr kumimoji="0" lang="x-none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การซ่อมบำรุง</a:t>
              </a: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7842" y="8073"/>
              <a:ext cx="234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x-non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ราคาต่อหน่วย</a:t>
              </a:r>
              <a:endParaRPr kumimoji="0" lang="x-none" altLang="x-non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5937" y="7533"/>
              <a:ext cx="0" cy="36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3418" y="7713"/>
              <a:ext cx="57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6117" y="735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18" y="7714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111" y="6273"/>
              <a:ext cx="6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9178" y="7714"/>
              <a:ext cx="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4422" y="933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กระบวนการจัดรูปแบบข้อมูลนำเข้า</a:t>
              </a:r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>
              <a:off x="3425" y="8971"/>
              <a:ext cx="57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3420" y="861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9180" y="861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4422" y="1041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โปรแกรมการวิเคราะห์แผนการซ่อม 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4422" y="1149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สรุปผลการวิเคราะห์และงบประมาณ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4422" y="12573"/>
              <a:ext cx="3600" cy="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x-non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แผนการซ่อมบำรุง</a:t>
              </a:r>
              <a:endPara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6" name="AutoShape 13"/>
            <p:cNvSpPr>
              <a:spLocks noChangeShapeType="1"/>
            </p:cNvSpPr>
            <p:nvPr/>
          </p:nvSpPr>
          <p:spPr bwMode="auto">
            <a:xfrm flipH="1" flipV="1">
              <a:off x="7662" y="6003"/>
              <a:ext cx="360" cy="5760"/>
            </a:xfrm>
            <a:prstGeom prst="bentConnector3">
              <a:avLst>
                <a:gd name="adj1" fmla="val -66972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H="1">
              <a:off x="7661" y="5860"/>
              <a:ext cx="15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9177" y="5331"/>
              <a:ext cx="0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69" name="AutoShape 10"/>
            <p:cNvSpPr>
              <a:spLocks noChangeShapeType="1"/>
            </p:cNvSpPr>
            <p:nvPr/>
          </p:nvSpPr>
          <p:spPr bwMode="auto">
            <a:xfrm>
              <a:off x="6295" y="7322"/>
              <a:ext cx="1" cy="1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6115" y="8613"/>
              <a:ext cx="3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6117" y="9873"/>
              <a:ext cx="2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 flipH="1">
              <a:off x="6111" y="10953"/>
              <a:ext cx="2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6111" y="12033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4" name="AutoShape 5"/>
            <p:cNvSpPr>
              <a:spLocks noChangeShapeType="1"/>
            </p:cNvSpPr>
            <p:nvPr/>
          </p:nvSpPr>
          <p:spPr bwMode="auto">
            <a:xfrm>
              <a:off x="1977" y="6603"/>
              <a:ext cx="864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5" name="AutoShape 4"/>
            <p:cNvSpPr>
              <a:spLocks noChangeArrowheads="1"/>
            </p:cNvSpPr>
            <p:nvPr/>
          </p:nvSpPr>
          <p:spPr bwMode="auto">
            <a:xfrm>
              <a:off x="2452" y="3224"/>
              <a:ext cx="1970" cy="68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2262" y="6859"/>
              <a:ext cx="3136" cy="59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x-none" altLang="x-none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TH SarabunPSK" charset="0"/>
                  <a:cs typeface="TH SarabunPSK" charset="0"/>
                </a:rPr>
                <a:t>ระบบบริหารงานทาง TPMS</a:t>
              </a:r>
              <a:endPara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TH SarabunPSK" charset="0"/>
                <a:cs typeface="TH SarabunPS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-2876613" y="2812505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ภาพรวมระบบ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513137" y="44624"/>
            <a:ext cx="5667375" cy="6810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601652" y="4713779"/>
            <a:ext cx="1390650" cy="57658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การวิเคราะห์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ทางด้านเศรษฐศาสตร์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31" name="AutoShape 36"/>
          <p:cNvCxnSpPr>
            <a:cxnSpLocks noChangeShapeType="1"/>
          </p:cNvCxnSpPr>
          <p:nvPr/>
        </p:nvCxnSpPr>
        <p:spPr bwMode="auto">
          <a:xfrm>
            <a:off x="3506152" y="673909"/>
            <a:ext cx="5667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601652" y="1630854"/>
            <a:ext cx="1390650" cy="525145"/>
          </a:xfrm>
          <a:prstGeom prst="rect">
            <a:avLst/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แบบจำลอง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สภาพความเสียหาย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601652" y="3518074"/>
            <a:ext cx="1390650" cy="601345"/>
          </a:xfrm>
          <a:prstGeom prst="rect">
            <a:avLst/>
          </a:prstGeom>
          <a:solidFill>
            <a:srgbClr val="CCC0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แบบจำลอง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ผลกระทบต่อผู้ใช้ทาง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601652" y="2528744"/>
            <a:ext cx="1390650" cy="6248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แบบจำลองผลกระทบ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จากมาตรฐานการซ่อม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5811837" y="826309"/>
            <a:ext cx="989965" cy="354330"/>
          </a:xfrm>
          <a:prstGeom prst="roundRect">
            <a:avLst>
              <a:gd name="adj" fmla="val 16667"/>
            </a:avLst>
          </a:prstGeom>
          <a:solidFill>
            <a:srgbClr val="DBE5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เริ่มต้น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3570287" y="727249"/>
            <a:ext cx="1962150" cy="857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ข้อมูลตัวแทนยานพาหนะ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ปริมาณการจราจร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อัตราการเพิ่มขึ้นของยานพาหนะ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เรขาคณิตของสายทาง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คุณลักษณะของผิวทาง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ต้นทุนต่อหน่วยของค่าใช้จ่ายต่างๆ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7148512" y="1594659"/>
            <a:ext cx="1905000" cy="447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การเพิ่มขึ้นของค่า 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IRI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ในอนาคต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 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3560762" y="3461559"/>
            <a:ext cx="2041525" cy="7067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ลักษณะทางเรขาคณิตของสายทาง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สภาพความขรุขระของสายทาง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ความเร็วการจราจร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ต้นทุนต่อหน่วย ของค่าใช้จ่าย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7135177" y="3476164"/>
            <a:ext cx="1895475" cy="7943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ค่าน้ำมันเชื้อเพลิง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ค่าน้ำมันหล่อลื่น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b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</a:b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ค่ายางพาหนะ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ค่าบำรุงรักษา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/>
            </a:r>
            <a:b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</a:b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ค่าการเดินทาง และค่าใช้จ่ายอื่นๆ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 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3551237" y="2495089"/>
            <a:ext cx="1895475" cy="895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ค่าตั้งต้นของสภาพความเสียหาย</a:t>
            </a:r>
            <a:r>
              <a:rPr lang="th-TH" sz="1100" dirty="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ได้แก่ รอยแตกร้าว</a:t>
            </a: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ผิวทางหลุดร่อน</a:t>
            </a: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หลุมบ่อ </a:t>
            </a:r>
            <a:b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</a:b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ร่องล้อ</a:t>
            </a: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สภาพความขรุขระ</a:t>
            </a: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,</a:t>
            </a:r>
            <a:r>
              <a:rPr lang="th-TH" sz="1200" dirty="0">
                <a:effectLst/>
                <a:latin typeface="Tahoma" charset="0"/>
                <a:ea typeface="Tahoma" charset="0"/>
                <a:cs typeface="TH SarabunPSK" charset="0"/>
              </a:rPr>
              <a:t> ค้นทุนต่อหน่วยของการซ่อมบำรุง </a:t>
            </a:r>
            <a:endParaRPr lang="en-US" sz="1100" dirty="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TH SarabunPSK" charset="0"/>
                <a:ea typeface="Tahoma" charset="0"/>
                <a:cs typeface="Tahoma" charset="0"/>
              </a:rPr>
              <a:t> </a:t>
            </a:r>
            <a:endParaRPr lang="en-US" sz="1100" dirty="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7119937" y="2470324"/>
            <a:ext cx="1962150" cy="736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วิธีการซ่อมบำรุง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ปริมาณงานซ่อม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ค่าใช้จ่ายในการซ่อม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สภาพผิวทางหลังการซ่อม</a:t>
            </a:r>
            <a:r>
              <a:rPr lang="th-TH" sz="1100" spc="-2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 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3560762" y="4645199"/>
            <a:ext cx="1985645" cy="8896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ต้นทุนค่าใช้จ่ายของผู้ใช้ทาง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ต้นทุนค่าซ่อมบำรุง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ต้นทุนต่อหน่วยของค่าใช้จ่ายต่างๆ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อัตราส่วนลด (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Discount Rate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)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7138987" y="4652184"/>
            <a:ext cx="1496060" cy="666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ดัชนีทางเศรษฐศาสตร์ เช่น 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B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/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C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แผนการซ่อมบำรุงงานทางและงบประมาณ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4" name="AutoShape 51"/>
          <p:cNvSpPr>
            <a:spLocks noChangeArrowheads="1"/>
          </p:cNvSpPr>
          <p:nvPr/>
        </p:nvSpPr>
        <p:spPr bwMode="auto">
          <a:xfrm>
            <a:off x="6150927" y="1234614"/>
            <a:ext cx="225425" cy="21653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5" name="AutoShape 52"/>
          <p:cNvSpPr>
            <a:spLocks noChangeArrowheads="1"/>
          </p:cNvSpPr>
          <p:nvPr/>
        </p:nvSpPr>
        <p:spPr bwMode="auto">
          <a:xfrm>
            <a:off x="6150927" y="2177589"/>
            <a:ext cx="225425" cy="21717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6" name="AutoShape 53"/>
          <p:cNvSpPr>
            <a:spLocks noChangeArrowheads="1"/>
          </p:cNvSpPr>
          <p:nvPr/>
        </p:nvSpPr>
        <p:spPr bwMode="auto">
          <a:xfrm>
            <a:off x="6150927" y="3194859"/>
            <a:ext cx="225425" cy="21717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7" name="AutoShape 54"/>
          <p:cNvSpPr>
            <a:spLocks noChangeArrowheads="1"/>
          </p:cNvSpPr>
          <p:nvPr/>
        </p:nvSpPr>
        <p:spPr bwMode="auto">
          <a:xfrm>
            <a:off x="6144577" y="4147359"/>
            <a:ext cx="225425" cy="21653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791902" y="206549"/>
            <a:ext cx="923925" cy="36004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ข้อมูลนำเข้า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830252" y="206549"/>
            <a:ext cx="923925" cy="36004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แบบจำลอง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582852" y="206549"/>
            <a:ext cx="923925" cy="36004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ผลลัพธ์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51" name="AutoShape 58"/>
          <p:cNvCxnSpPr>
            <a:cxnSpLocks noChangeShapeType="1"/>
          </p:cNvCxnSpPr>
          <p:nvPr/>
        </p:nvCxnSpPr>
        <p:spPr bwMode="auto">
          <a:xfrm rot="10800000">
            <a:off x="6470967" y="4520104"/>
            <a:ext cx="2496185" cy="1127125"/>
          </a:xfrm>
          <a:prstGeom prst="bentConnector3">
            <a:avLst>
              <a:gd name="adj1" fmla="val -56"/>
            </a:avLst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60"/>
          <p:cNvCxnSpPr>
            <a:cxnSpLocks noChangeShapeType="1"/>
          </p:cNvCxnSpPr>
          <p:nvPr/>
        </p:nvCxnSpPr>
        <p:spPr bwMode="auto">
          <a:xfrm flipH="1">
            <a:off x="6287452" y="5712634"/>
            <a:ext cx="267462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61"/>
          <p:cNvCxnSpPr>
            <a:cxnSpLocks noChangeShapeType="1"/>
          </p:cNvCxnSpPr>
          <p:nvPr/>
        </p:nvCxnSpPr>
        <p:spPr bwMode="auto">
          <a:xfrm>
            <a:off x="6286817" y="5713269"/>
            <a:ext cx="0" cy="253365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62"/>
          <p:cNvCxnSpPr>
            <a:cxnSpLocks noChangeShapeType="1"/>
          </p:cNvCxnSpPr>
          <p:nvPr/>
        </p:nvCxnSpPr>
        <p:spPr bwMode="auto">
          <a:xfrm>
            <a:off x="3453447" y="5466254"/>
            <a:ext cx="5667375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3595687" y="6079029"/>
            <a:ext cx="2006600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อัตราการใช้ทรัพยากรต่างๆ ของยานพาหนะ เช่น น้ำมันเชื้อเพลิง, ยาง ฯลฯ</a:t>
            </a:r>
            <a:r>
              <a:rPr lang="th-TH" sz="1100">
                <a:effectLst/>
                <a:latin typeface="Tahoma" charset="0"/>
                <a:ea typeface="Tahoma" charset="0"/>
                <a:cs typeface="TH SarabunPSK" charset="0"/>
              </a:rPr>
              <a:t> </a:t>
            </a: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และ ความเร็วของยานพาหนะ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620702" y="6066964"/>
            <a:ext cx="1390650" cy="525145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แบบจำลองทางด้าน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200" b="1">
                <a:effectLst/>
                <a:latin typeface="Tahoma" charset="0"/>
                <a:ea typeface="Tahoma" charset="0"/>
                <a:cs typeface="TH SarabunPSK" charset="0"/>
              </a:rPr>
              <a:t>สังคมและสิ่งแวดล้อม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7" name="Text Box 65"/>
          <p:cNvSpPr txBox="1">
            <a:spLocks noChangeArrowheads="1"/>
          </p:cNvSpPr>
          <p:nvPr/>
        </p:nvSpPr>
        <p:spPr bwMode="auto">
          <a:xfrm>
            <a:off x="7138987" y="6052994"/>
            <a:ext cx="1304925" cy="7042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ปริมาณควันพิษต่างๆ</a:t>
            </a:r>
            <a:r>
              <a:rPr lang="en-US" sz="110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200">
                <a:effectLst/>
                <a:latin typeface="Tahoma" charset="0"/>
                <a:ea typeface="Tahoma" charset="0"/>
                <a:cs typeface="TH SarabunPSK" charset="0"/>
              </a:rPr>
              <a:t>การใช้พลังงาน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472237" y="4154979"/>
            <a:ext cx="0" cy="5156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3572192" y="1602914"/>
            <a:ext cx="1951990" cy="6673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ชนิดของผิวทาง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ค่าความแข็งแรงของสายทาง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อายุสายทาง</a:t>
            </a:r>
            <a:r>
              <a:rPr lang="en-US" sz="1100" spc="-20">
                <a:effectLst/>
                <a:latin typeface="TH SarabunPSK" charset="0"/>
                <a:ea typeface="Tahoma" charset="0"/>
                <a:cs typeface="Tahoma" charset="0"/>
              </a:rPr>
              <a:t>, </a:t>
            </a:r>
            <a:r>
              <a:rPr lang="th-TH" sz="1200" spc="-20">
                <a:effectLst/>
                <a:latin typeface="Tahoma" charset="0"/>
                <a:ea typeface="Tahoma" charset="0"/>
                <a:cs typeface="TH SarabunPSK" charset="0"/>
              </a:rPr>
              <a:t>สภาพความเสียหายต่างๆ </a:t>
            </a:r>
            <a:endParaRPr lang="en-US" sz="1100"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่อ">
  <a:themeElements>
    <a:clrScheme name="ม่วง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22198</TotalTime>
  <Words>4739</Words>
  <Application>Microsoft Office PowerPoint</Application>
  <PresentationFormat>On-screen Show (4:3)</PresentationFormat>
  <Paragraphs>889</Paragraphs>
  <Slides>67</Slides>
  <Notes>2</Notes>
  <HiddenSlides>7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8" baseType="lpstr">
      <vt:lpstr>MS Mincho</vt:lpstr>
      <vt:lpstr>Angsana New</vt:lpstr>
      <vt:lpstr>Arial</vt:lpstr>
      <vt:lpstr>Browallia New</vt:lpstr>
      <vt:lpstr>Calibri</vt:lpstr>
      <vt:lpstr>Cambria Math</vt:lpstr>
      <vt:lpstr>Century Gothic</vt:lpstr>
      <vt:lpstr>Cordia New</vt:lpstr>
      <vt:lpstr>Courier New</vt:lpstr>
      <vt:lpstr>DilleniaUPC</vt:lpstr>
      <vt:lpstr>Palatino Linotype</vt:lpstr>
      <vt:lpstr>Symbol</vt:lpstr>
      <vt:lpstr>Tahoma</vt:lpstr>
      <vt:lpstr>TH SarabunPSK</vt:lpstr>
      <vt:lpstr>Times New Roman</vt:lpstr>
      <vt:lpstr>Verdana</vt:lpstr>
      <vt:lpstr>Wingdings</vt:lpstr>
      <vt:lpstr>Wingdings 3</vt:lpstr>
      <vt:lpstr>Executive</vt:lpstr>
      <vt:lpstr>ช่อ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sKz Community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โครงการประเมินผลลัพธ์ ความเชื่อมั่นและความพึงพอใจของผู้รับบริการและผู้มีส่วนได้ส่วนเสียในภารกิจ                       ของกรมทางหลวงชนบท</dc:title>
  <dc:creator>sKzXP</dc:creator>
  <cp:lastModifiedBy>Infraplus</cp:lastModifiedBy>
  <cp:revision>2395</cp:revision>
  <cp:lastPrinted>2017-09-01T09:29:01Z</cp:lastPrinted>
  <dcterms:created xsi:type="dcterms:W3CDTF">2011-03-07T05:04:49Z</dcterms:created>
  <dcterms:modified xsi:type="dcterms:W3CDTF">2017-09-03T03:41:25Z</dcterms:modified>
</cp:coreProperties>
</file>