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24"/>
  </p:notesMasterIdLst>
  <p:sldIdLst>
    <p:sldId id="449" r:id="rId4"/>
    <p:sldId id="507" r:id="rId5"/>
    <p:sldId id="599" r:id="rId6"/>
    <p:sldId id="664" r:id="rId7"/>
    <p:sldId id="661" r:id="rId8"/>
    <p:sldId id="662" r:id="rId9"/>
    <p:sldId id="665" r:id="rId10"/>
    <p:sldId id="663" r:id="rId11"/>
    <p:sldId id="666" r:id="rId12"/>
    <p:sldId id="667" r:id="rId13"/>
    <p:sldId id="659" r:id="rId14"/>
    <p:sldId id="660" r:id="rId15"/>
    <p:sldId id="610" r:id="rId16"/>
    <p:sldId id="611" r:id="rId17"/>
    <p:sldId id="619" r:id="rId18"/>
    <p:sldId id="620" r:id="rId19"/>
    <p:sldId id="621" r:id="rId20"/>
    <p:sldId id="626" r:id="rId21"/>
    <p:sldId id="669" r:id="rId22"/>
    <p:sldId id="631" r:id="rId23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4CB05"/>
    <a:srgbClr val="C1F59D"/>
    <a:srgbClr val="1B24DB"/>
    <a:srgbClr val="7F7F7F"/>
    <a:srgbClr val="BFBFBF"/>
    <a:srgbClr val="FFFFFF"/>
    <a:srgbClr val="FAFDDB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50" autoAdjust="0"/>
    <p:restoredTop sz="94660"/>
  </p:normalViewPr>
  <p:slideViewPr>
    <p:cSldViewPr>
      <p:cViewPr>
        <p:scale>
          <a:sx n="70" d="100"/>
          <a:sy n="70" d="100"/>
        </p:scale>
        <p:origin x="-115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hanon\my%20work\Infrapuls\AEC\progress%20no.2\kgp\Calibrate%20KGP%20AEC%20DISTRESS%20PROJECT%20trial%20and%20erro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hanon\my%20work\Infrapuls\AEC\progress%20no.2\kgp\Calibrate%20KGP%20AEC%20DISTRESS%20PROJECT%20trial%20and%20erro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chanon\my%20work\Infrapuls\AEC\progress%20no.2\kgp\Calibrate%20KGP%20AEC%20DISTRESS%20PROJECT%20trial%20and%20error_rev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074992592135191"/>
          <c:y val="0.11109495765847693"/>
          <c:w val="0.76089844114480676"/>
          <c:h val="0.62503261136093569"/>
        </c:manualLayout>
      </c:layout>
      <c:scatterChart>
        <c:scatterStyle val="smoothMarker"/>
        <c:ser>
          <c:idx val="0"/>
          <c:order val="0"/>
          <c:xVal>
            <c:numRef>
              <c:f>'kgp VS sum err^2'!$AI$4:$AI$12</c:f>
              <c:numCache>
                <c:formatCode>0.00</c:formatCode>
                <c:ptCount val="9"/>
                <c:pt idx="0">
                  <c:v>2.66</c:v>
                </c:pt>
                <c:pt idx="1">
                  <c:v>2.67</c:v>
                </c:pt>
                <c:pt idx="2">
                  <c:v>2.6799999999999997</c:v>
                </c:pt>
                <c:pt idx="3">
                  <c:v>2.6899999999999995</c:v>
                </c:pt>
                <c:pt idx="4">
                  <c:v>2.6999999999999993</c:v>
                </c:pt>
                <c:pt idx="5">
                  <c:v>2.7099999999999991</c:v>
                </c:pt>
                <c:pt idx="6">
                  <c:v>2.7199999999999989</c:v>
                </c:pt>
                <c:pt idx="7">
                  <c:v>2.7299999999999986</c:v>
                </c:pt>
                <c:pt idx="8">
                  <c:v>2.7399999999999984</c:v>
                </c:pt>
              </c:numCache>
            </c:numRef>
          </c:xVal>
          <c:yVal>
            <c:numRef>
              <c:f>'kgp VS sum err^2'!$AJ$4:$AJ$12</c:f>
              <c:numCache>
                <c:formatCode>0.0000000</c:formatCode>
                <c:ptCount val="9"/>
                <c:pt idx="0">
                  <c:v>14.211912102813905</c:v>
                </c:pt>
                <c:pt idx="1">
                  <c:v>14.209401614501379</c:v>
                </c:pt>
                <c:pt idx="2">
                  <c:v>14.207544821435302</c:v>
                </c:pt>
                <c:pt idx="3">
                  <c:v>14.206341723615694</c:v>
                </c:pt>
                <c:pt idx="4">
                  <c:v>14.205792321042599</c:v>
                </c:pt>
                <c:pt idx="5">
                  <c:v>14.205896613715987</c:v>
                </c:pt>
                <c:pt idx="6">
                  <c:v>14.206654601635821</c:v>
                </c:pt>
                <c:pt idx="7">
                  <c:v>14.208066284802168</c:v>
                </c:pt>
                <c:pt idx="8">
                  <c:v>14.210131663214971</c:v>
                </c:pt>
              </c:numCache>
            </c:numRef>
          </c:yVal>
          <c:smooth val="1"/>
        </c:ser>
        <c:axId val="85390080"/>
        <c:axId val="86627072"/>
      </c:scatterChart>
      <c:valAx>
        <c:axId val="85390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th-TH" sz="1400">
                    <a:latin typeface="TH SarabunPSK" pitchFamily="34" charset="-34"/>
                    <a:cs typeface="TH SarabunPSK" pitchFamily="34" charset="-34"/>
                  </a:defRPr>
                </a:pPr>
                <a:r>
                  <a:rPr lang="en-US" sz="1400">
                    <a:latin typeface="TH SarabunPSK" pitchFamily="34" charset="-34"/>
                    <a:cs typeface="TH SarabunPSK" pitchFamily="34" charset="-34"/>
                  </a:rPr>
                  <a:t>Kgp</a:t>
                </a:r>
                <a:endParaRPr lang="th-TH" sz="1400">
                  <a:latin typeface="TH SarabunPSK" pitchFamily="34" charset="-34"/>
                  <a:cs typeface="TH SarabunPSK" pitchFamily="34" charset="-34"/>
                </a:endParaRP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lang="th-TH" sz="1400"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86627072"/>
        <c:crosses val="autoZero"/>
        <c:crossBetween val="midCat"/>
      </c:valAx>
      <c:valAx>
        <c:axId val="866270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th-TH" sz="1600">
                    <a:latin typeface="TH SarabunPSK" pitchFamily="34" charset="-34"/>
                    <a:cs typeface="TH SarabunPSK" pitchFamily="34" charset="-34"/>
                  </a:defRPr>
                </a:pPr>
                <a:r>
                  <a:rPr lang="en-US" sz="1600">
                    <a:latin typeface="TH SarabunPSK" pitchFamily="34" charset="-34"/>
                    <a:cs typeface="TH SarabunPSK" pitchFamily="34" charset="-34"/>
                  </a:rPr>
                  <a:t>Sum</a:t>
                </a:r>
                <a:r>
                  <a:rPr lang="en-US" sz="1600" baseline="0">
                    <a:latin typeface="TH SarabunPSK" pitchFamily="34" charset="-34"/>
                    <a:cs typeface="TH SarabunPSK" pitchFamily="34" charset="-34"/>
                  </a:rPr>
                  <a:t> Square Error</a:t>
                </a:r>
                <a:endParaRPr lang="th-TH" sz="1600">
                  <a:latin typeface="TH SarabunPSK" pitchFamily="34" charset="-34"/>
                  <a:cs typeface="TH SarabunPSK" pitchFamily="34" charset="-34"/>
                </a:endParaRPr>
              </a:p>
            </c:rich>
          </c:tx>
          <c:layout/>
        </c:title>
        <c:numFmt formatCode="#,##0.0000000" sourceLinked="0"/>
        <c:tickLblPos val="nextTo"/>
        <c:txPr>
          <a:bodyPr/>
          <a:lstStyle/>
          <a:p>
            <a:pPr>
              <a:defRPr lang="th-TH" sz="1400"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85390080"/>
        <c:crosses val="autoZero"/>
        <c:crossBetween val="midCat"/>
        <c:majorUnit val="1.0000000000000031E-3"/>
        <c:minorUnit val="1.0000000000000037E-4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trendlineLbl>
              <c:layout>
                <c:manualLayout>
                  <c:x val="-0.17694459600946968"/>
                  <c:y val="2.856869261935294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lang="th-TH" sz="1800" b="1"/>
                  </a:pPr>
                  <a:endParaRPr lang="en-US"/>
                </a:p>
              </c:txPr>
            </c:trendlineLbl>
          </c:trendline>
          <c:xVal>
            <c:numRef>
              <c:f>'IRI actual VS IRI model'!$M$4:$M$777</c:f>
              <c:numCache>
                <c:formatCode>0.00</c:formatCode>
                <c:ptCount val="774"/>
                <c:pt idx="0">
                  <c:v>3.22</c:v>
                </c:pt>
                <c:pt idx="1">
                  <c:v>2.74</c:v>
                </c:pt>
                <c:pt idx="2">
                  <c:v>2.2200000000000002</c:v>
                </c:pt>
                <c:pt idx="3">
                  <c:v>3.8499999999999988</c:v>
                </c:pt>
                <c:pt idx="4">
                  <c:v>2.7600000000000002</c:v>
                </c:pt>
                <c:pt idx="5">
                  <c:v>2.29</c:v>
                </c:pt>
                <c:pt idx="6">
                  <c:v>2.4899999999999998</c:v>
                </c:pt>
                <c:pt idx="7">
                  <c:v>2.4699999999999998</c:v>
                </c:pt>
                <c:pt idx="8">
                  <c:v>2.2200000000000002</c:v>
                </c:pt>
                <c:pt idx="9">
                  <c:v>2.62</c:v>
                </c:pt>
                <c:pt idx="10">
                  <c:v>3.25</c:v>
                </c:pt>
                <c:pt idx="11">
                  <c:v>3.01</c:v>
                </c:pt>
                <c:pt idx="12">
                  <c:v>2.66</c:v>
                </c:pt>
                <c:pt idx="13">
                  <c:v>3.09</c:v>
                </c:pt>
                <c:pt idx="14">
                  <c:v>3.3</c:v>
                </c:pt>
                <c:pt idx="15">
                  <c:v>3.55</c:v>
                </c:pt>
                <c:pt idx="16">
                  <c:v>2.0050000548362732</c:v>
                </c:pt>
                <c:pt idx="17">
                  <c:v>2.4299999475479215</c:v>
                </c:pt>
                <c:pt idx="18">
                  <c:v>2.3949999809265141</c:v>
                </c:pt>
                <c:pt idx="19">
                  <c:v>1.8199999928474377</c:v>
                </c:pt>
                <c:pt idx="20">
                  <c:v>2.2549999952316284</c:v>
                </c:pt>
                <c:pt idx="21">
                  <c:v>3.42</c:v>
                </c:pt>
                <c:pt idx="22">
                  <c:v>2.2100000381469784</c:v>
                </c:pt>
                <c:pt idx="23">
                  <c:v>2.0800000429153527</c:v>
                </c:pt>
                <c:pt idx="24">
                  <c:v>1.875</c:v>
                </c:pt>
                <c:pt idx="25">
                  <c:v>2.1100000143051147</c:v>
                </c:pt>
                <c:pt idx="26">
                  <c:v>2.4350000619888252</c:v>
                </c:pt>
                <c:pt idx="27">
                  <c:v>2.315000057220459</c:v>
                </c:pt>
                <c:pt idx="28">
                  <c:v>1.9599999785423279</c:v>
                </c:pt>
                <c:pt idx="29">
                  <c:v>2.3249999284744272</c:v>
                </c:pt>
                <c:pt idx="30">
                  <c:v>1.9699999690055847</c:v>
                </c:pt>
                <c:pt idx="31">
                  <c:v>2.2300000190734863</c:v>
                </c:pt>
                <c:pt idx="32">
                  <c:v>2.5149999856948804</c:v>
                </c:pt>
                <c:pt idx="33">
                  <c:v>2.0649999976158142</c:v>
                </c:pt>
                <c:pt idx="34">
                  <c:v>2.1549999713897705</c:v>
                </c:pt>
                <c:pt idx="35">
                  <c:v>2.7350000143051147</c:v>
                </c:pt>
                <c:pt idx="36">
                  <c:v>2.7150000333785953</c:v>
                </c:pt>
                <c:pt idx="37">
                  <c:v>3.23</c:v>
                </c:pt>
                <c:pt idx="38">
                  <c:v>3.2800000000000002</c:v>
                </c:pt>
                <c:pt idx="39">
                  <c:v>3</c:v>
                </c:pt>
                <c:pt idx="40">
                  <c:v>2.98</c:v>
                </c:pt>
                <c:pt idx="41">
                  <c:v>2.1050000190734863</c:v>
                </c:pt>
                <c:pt idx="42">
                  <c:v>2.6299999952316284</c:v>
                </c:pt>
                <c:pt idx="43">
                  <c:v>2.5099999904632568</c:v>
                </c:pt>
                <c:pt idx="44">
                  <c:v>2.4800000190734863</c:v>
                </c:pt>
                <c:pt idx="45">
                  <c:v>2.625</c:v>
                </c:pt>
                <c:pt idx="46">
                  <c:v>2.4099999666214011</c:v>
                </c:pt>
                <c:pt idx="47">
                  <c:v>2.2400000095367432</c:v>
                </c:pt>
                <c:pt idx="48">
                  <c:v>1.9150000214576721</c:v>
                </c:pt>
                <c:pt idx="49">
                  <c:v>2.1050000190734863</c:v>
                </c:pt>
                <c:pt idx="50">
                  <c:v>1.7950000166892999</c:v>
                </c:pt>
                <c:pt idx="51">
                  <c:v>2.4799998998641968</c:v>
                </c:pt>
                <c:pt idx="52">
                  <c:v>1.7200000286102319</c:v>
                </c:pt>
                <c:pt idx="53">
                  <c:v>2.0449999570846602</c:v>
                </c:pt>
                <c:pt idx="54">
                  <c:v>2.3199999332427925</c:v>
                </c:pt>
                <c:pt idx="55">
                  <c:v>2.3499999046325684</c:v>
                </c:pt>
                <c:pt idx="56">
                  <c:v>2.3949999809265141</c:v>
                </c:pt>
                <c:pt idx="57">
                  <c:v>2.3250000476837158</c:v>
                </c:pt>
                <c:pt idx="58">
                  <c:v>1.9399999976158138</c:v>
                </c:pt>
                <c:pt idx="59">
                  <c:v>2.4850000143051147</c:v>
                </c:pt>
                <c:pt idx="60">
                  <c:v>2.5900000333785953</c:v>
                </c:pt>
                <c:pt idx="61">
                  <c:v>2.4099999666214011</c:v>
                </c:pt>
                <c:pt idx="62">
                  <c:v>2.3550000190734779</c:v>
                </c:pt>
                <c:pt idx="63">
                  <c:v>1.7599999904632544</c:v>
                </c:pt>
                <c:pt idx="64">
                  <c:v>2.4800000190734863</c:v>
                </c:pt>
                <c:pt idx="65">
                  <c:v>2.7049999237060551</c:v>
                </c:pt>
                <c:pt idx="66">
                  <c:v>1.745000004768372</c:v>
                </c:pt>
                <c:pt idx="67">
                  <c:v>1.9699999690055847</c:v>
                </c:pt>
                <c:pt idx="68">
                  <c:v>2.3600000143051147</c:v>
                </c:pt>
                <c:pt idx="69">
                  <c:v>2.0499999523162842</c:v>
                </c:pt>
                <c:pt idx="70">
                  <c:v>2.2599999904632568</c:v>
                </c:pt>
                <c:pt idx="71">
                  <c:v>2.3650000095367427</c:v>
                </c:pt>
                <c:pt idx="72">
                  <c:v>2.2849999666214078</c:v>
                </c:pt>
                <c:pt idx="73">
                  <c:v>2.2899999618530282</c:v>
                </c:pt>
                <c:pt idx="74">
                  <c:v>2.9500000476837158</c:v>
                </c:pt>
                <c:pt idx="75">
                  <c:v>2.1600000858306885</c:v>
                </c:pt>
                <c:pt idx="76">
                  <c:v>2.0299999713897705</c:v>
                </c:pt>
                <c:pt idx="77">
                  <c:v>1.8449999690055847</c:v>
                </c:pt>
                <c:pt idx="78">
                  <c:v>1.6200000047683747</c:v>
                </c:pt>
                <c:pt idx="79">
                  <c:v>2.5</c:v>
                </c:pt>
                <c:pt idx="80">
                  <c:v>2.6100000143051147</c:v>
                </c:pt>
                <c:pt idx="81">
                  <c:v>2.6749999523162842</c:v>
                </c:pt>
                <c:pt idx="82">
                  <c:v>2.9049999713897705</c:v>
                </c:pt>
                <c:pt idx="83">
                  <c:v>2.5849999189376884</c:v>
                </c:pt>
                <c:pt idx="84">
                  <c:v>2.6399999856948804</c:v>
                </c:pt>
                <c:pt idx="85">
                  <c:v>2.75</c:v>
                </c:pt>
                <c:pt idx="86">
                  <c:v>2.4250000715255742</c:v>
                </c:pt>
                <c:pt idx="87">
                  <c:v>2.4650000333785953</c:v>
                </c:pt>
                <c:pt idx="88">
                  <c:v>2.4449999332427979</c:v>
                </c:pt>
                <c:pt idx="89">
                  <c:v>2.3299999999999987</c:v>
                </c:pt>
                <c:pt idx="90">
                  <c:v>2.77</c:v>
                </c:pt>
                <c:pt idx="91">
                  <c:v>2.57</c:v>
                </c:pt>
                <c:pt idx="92">
                  <c:v>3.13</c:v>
                </c:pt>
                <c:pt idx="93">
                  <c:v>2.84</c:v>
                </c:pt>
                <c:pt idx="94">
                  <c:v>3.55</c:v>
                </c:pt>
                <c:pt idx="95">
                  <c:v>4.1099999999999985</c:v>
                </c:pt>
                <c:pt idx="96">
                  <c:v>3.59</c:v>
                </c:pt>
                <c:pt idx="97">
                  <c:v>2.8899999999999997</c:v>
                </c:pt>
                <c:pt idx="98">
                  <c:v>3.03</c:v>
                </c:pt>
                <c:pt idx="99">
                  <c:v>1.9500000000000024</c:v>
                </c:pt>
                <c:pt idx="100">
                  <c:v>2.3299999999999987</c:v>
                </c:pt>
                <c:pt idx="101">
                  <c:v>2.67</c:v>
                </c:pt>
                <c:pt idx="102">
                  <c:v>2.21</c:v>
                </c:pt>
                <c:pt idx="103">
                  <c:v>2.1800000000000002</c:v>
                </c:pt>
                <c:pt idx="104">
                  <c:v>2.15</c:v>
                </c:pt>
                <c:pt idx="105">
                  <c:v>2.08</c:v>
                </c:pt>
                <c:pt idx="106">
                  <c:v>1.8</c:v>
                </c:pt>
                <c:pt idx="107">
                  <c:v>1.81</c:v>
                </c:pt>
                <c:pt idx="108">
                  <c:v>1.9600000000000024</c:v>
                </c:pt>
                <c:pt idx="109">
                  <c:v>2.3299999999999987</c:v>
                </c:pt>
                <c:pt idx="110">
                  <c:v>2.19</c:v>
                </c:pt>
                <c:pt idx="111">
                  <c:v>2.57</c:v>
                </c:pt>
                <c:pt idx="112">
                  <c:v>2.29</c:v>
                </c:pt>
                <c:pt idx="113">
                  <c:v>2.09</c:v>
                </c:pt>
                <c:pt idx="114">
                  <c:v>2.63</c:v>
                </c:pt>
                <c:pt idx="115">
                  <c:v>2.2999999999999998</c:v>
                </c:pt>
                <c:pt idx="116">
                  <c:v>2.46</c:v>
                </c:pt>
                <c:pt idx="117">
                  <c:v>2.34</c:v>
                </c:pt>
                <c:pt idx="118">
                  <c:v>2.52</c:v>
                </c:pt>
                <c:pt idx="119">
                  <c:v>2.59</c:v>
                </c:pt>
                <c:pt idx="120">
                  <c:v>3.14</c:v>
                </c:pt>
                <c:pt idx="121">
                  <c:v>2.9899999999999998</c:v>
                </c:pt>
                <c:pt idx="122">
                  <c:v>2.6</c:v>
                </c:pt>
                <c:pt idx="123">
                  <c:v>2.57</c:v>
                </c:pt>
                <c:pt idx="124">
                  <c:v>2.9899999999999998</c:v>
                </c:pt>
                <c:pt idx="125">
                  <c:v>2.79</c:v>
                </c:pt>
                <c:pt idx="126">
                  <c:v>2.84</c:v>
                </c:pt>
                <c:pt idx="127">
                  <c:v>2.15</c:v>
                </c:pt>
                <c:pt idx="128">
                  <c:v>2.1800000000000002</c:v>
                </c:pt>
                <c:pt idx="129">
                  <c:v>3.3899999999999997</c:v>
                </c:pt>
                <c:pt idx="130">
                  <c:v>3.2800000000000002</c:v>
                </c:pt>
                <c:pt idx="131">
                  <c:v>3.2600000000000002</c:v>
                </c:pt>
                <c:pt idx="132">
                  <c:v>2.0299999999999998</c:v>
                </c:pt>
                <c:pt idx="133">
                  <c:v>2.02</c:v>
                </c:pt>
                <c:pt idx="134">
                  <c:v>1.9600000000000024</c:v>
                </c:pt>
                <c:pt idx="135">
                  <c:v>2.3199999999999967</c:v>
                </c:pt>
                <c:pt idx="136">
                  <c:v>2.13</c:v>
                </c:pt>
                <c:pt idx="137">
                  <c:v>2.13</c:v>
                </c:pt>
                <c:pt idx="138">
                  <c:v>2.1</c:v>
                </c:pt>
                <c:pt idx="139">
                  <c:v>2.57</c:v>
                </c:pt>
                <c:pt idx="140">
                  <c:v>2.3699999999999997</c:v>
                </c:pt>
                <c:pt idx="141">
                  <c:v>2.2400000000000002</c:v>
                </c:pt>
                <c:pt idx="142">
                  <c:v>2.46</c:v>
                </c:pt>
                <c:pt idx="143">
                  <c:v>2.3499999999999988</c:v>
                </c:pt>
                <c:pt idx="144">
                  <c:v>2.11</c:v>
                </c:pt>
                <c:pt idx="145">
                  <c:v>2.17</c:v>
                </c:pt>
                <c:pt idx="146">
                  <c:v>2.21</c:v>
                </c:pt>
                <c:pt idx="147">
                  <c:v>2.65</c:v>
                </c:pt>
                <c:pt idx="148">
                  <c:v>2.66</c:v>
                </c:pt>
                <c:pt idx="149">
                  <c:v>3.4699999999999998</c:v>
                </c:pt>
                <c:pt idx="150">
                  <c:v>3.3</c:v>
                </c:pt>
                <c:pt idx="151">
                  <c:v>2.5099999999999998</c:v>
                </c:pt>
                <c:pt idx="152">
                  <c:v>2.66</c:v>
                </c:pt>
                <c:pt idx="153">
                  <c:v>2.56</c:v>
                </c:pt>
                <c:pt idx="154">
                  <c:v>2.4899999999999998</c:v>
                </c:pt>
                <c:pt idx="155">
                  <c:v>2.68</c:v>
                </c:pt>
                <c:pt idx="156">
                  <c:v>3.19</c:v>
                </c:pt>
                <c:pt idx="157">
                  <c:v>3.44</c:v>
                </c:pt>
                <c:pt idx="158">
                  <c:v>2.79</c:v>
                </c:pt>
                <c:pt idx="159">
                  <c:v>2.4699999999999998</c:v>
                </c:pt>
                <c:pt idx="160">
                  <c:v>2.4899999999999998</c:v>
                </c:pt>
                <c:pt idx="161">
                  <c:v>2.25</c:v>
                </c:pt>
                <c:pt idx="162">
                  <c:v>2.13</c:v>
                </c:pt>
                <c:pt idx="163">
                  <c:v>2.0099999999999998</c:v>
                </c:pt>
                <c:pt idx="164">
                  <c:v>1.9700000000000024</c:v>
                </c:pt>
                <c:pt idx="165">
                  <c:v>2.2000000000000002</c:v>
                </c:pt>
                <c:pt idx="166">
                  <c:v>2.19</c:v>
                </c:pt>
                <c:pt idx="167">
                  <c:v>2.3199999999999967</c:v>
                </c:pt>
                <c:pt idx="168">
                  <c:v>2.3399999141693066</c:v>
                </c:pt>
                <c:pt idx="169">
                  <c:v>2.1850000619888306</c:v>
                </c:pt>
                <c:pt idx="170">
                  <c:v>2.1600000262260441</c:v>
                </c:pt>
                <c:pt idx="171">
                  <c:v>2.68</c:v>
                </c:pt>
                <c:pt idx="172">
                  <c:v>2.12</c:v>
                </c:pt>
                <c:pt idx="173">
                  <c:v>2.15</c:v>
                </c:pt>
                <c:pt idx="174">
                  <c:v>2.16</c:v>
                </c:pt>
                <c:pt idx="175">
                  <c:v>2.02</c:v>
                </c:pt>
                <c:pt idx="176">
                  <c:v>2.4699999999999998</c:v>
                </c:pt>
                <c:pt idx="177">
                  <c:v>2.56</c:v>
                </c:pt>
                <c:pt idx="178">
                  <c:v>2.5499999999999998</c:v>
                </c:pt>
                <c:pt idx="179">
                  <c:v>2.7600000000000002</c:v>
                </c:pt>
                <c:pt idx="180">
                  <c:v>3.02</c:v>
                </c:pt>
                <c:pt idx="181">
                  <c:v>2.56</c:v>
                </c:pt>
                <c:pt idx="182">
                  <c:v>1.76</c:v>
                </c:pt>
                <c:pt idx="183">
                  <c:v>1.77</c:v>
                </c:pt>
                <c:pt idx="184">
                  <c:v>1.8900000000000001</c:v>
                </c:pt>
                <c:pt idx="185">
                  <c:v>2.06</c:v>
                </c:pt>
                <c:pt idx="186">
                  <c:v>1.8</c:v>
                </c:pt>
                <c:pt idx="187">
                  <c:v>2.2000000000000002</c:v>
                </c:pt>
                <c:pt idx="188">
                  <c:v>2.2400000000000002</c:v>
                </c:pt>
                <c:pt idx="189">
                  <c:v>2.4299999999999997</c:v>
                </c:pt>
                <c:pt idx="190">
                  <c:v>2.2799999999999998</c:v>
                </c:pt>
                <c:pt idx="191">
                  <c:v>2.2599999999999998</c:v>
                </c:pt>
                <c:pt idx="192">
                  <c:v>2.38</c:v>
                </c:pt>
                <c:pt idx="193">
                  <c:v>2.62</c:v>
                </c:pt>
                <c:pt idx="194">
                  <c:v>2.64</c:v>
                </c:pt>
                <c:pt idx="195">
                  <c:v>2.79</c:v>
                </c:pt>
                <c:pt idx="196">
                  <c:v>3</c:v>
                </c:pt>
                <c:pt idx="197">
                  <c:v>2.21</c:v>
                </c:pt>
                <c:pt idx="198">
                  <c:v>2.5149999856948804</c:v>
                </c:pt>
                <c:pt idx="199">
                  <c:v>2.1899999380111694</c:v>
                </c:pt>
                <c:pt idx="200">
                  <c:v>1.9350000023841858</c:v>
                </c:pt>
                <c:pt idx="201">
                  <c:v>1.9150000214576721</c:v>
                </c:pt>
                <c:pt idx="202">
                  <c:v>1.8550000190734859</c:v>
                </c:pt>
                <c:pt idx="203">
                  <c:v>1.985000073909762</c:v>
                </c:pt>
                <c:pt idx="204">
                  <c:v>2.2749999761581421</c:v>
                </c:pt>
                <c:pt idx="205">
                  <c:v>2.1949999332427979</c:v>
                </c:pt>
                <c:pt idx="206">
                  <c:v>1.8949999809265141</c:v>
                </c:pt>
                <c:pt idx="207">
                  <c:v>2.0249999761581421</c:v>
                </c:pt>
                <c:pt idx="208">
                  <c:v>1.934999942779541</c:v>
                </c:pt>
                <c:pt idx="209">
                  <c:v>2.0299999713897705</c:v>
                </c:pt>
                <c:pt idx="210">
                  <c:v>2.1399999856948804</c:v>
                </c:pt>
                <c:pt idx="211">
                  <c:v>1.9099999666213989</c:v>
                </c:pt>
                <c:pt idx="212">
                  <c:v>2.0450000166893005</c:v>
                </c:pt>
                <c:pt idx="213">
                  <c:v>2.0800000429153527</c:v>
                </c:pt>
                <c:pt idx="214">
                  <c:v>2.0949999690055847</c:v>
                </c:pt>
                <c:pt idx="215">
                  <c:v>3.3099999999999987</c:v>
                </c:pt>
                <c:pt idx="216">
                  <c:v>3.71</c:v>
                </c:pt>
                <c:pt idx="217">
                  <c:v>4.04</c:v>
                </c:pt>
                <c:pt idx="218">
                  <c:v>2.2799999999999998</c:v>
                </c:pt>
                <c:pt idx="219">
                  <c:v>2.8699999999999997</c:v>
                </c:pt>
                <c:pt idx="220">
                  <c:v>2.02</c:v>
                </c:pt>
                <c:pt idx="221">
                  <c:v>2.11</c:v>
                </c:pt>
                <c:pt idx="222">
                  <c:v>2.04</c:v>
                </c:pt>
                <c:pt idx="223">
                  <c:v>2.04</c:v>
                </c:pt>
                <c:pt idx="224">
                  <c:v>2.4699999999999998</c:v>
                </c:pt>
                <c:pt idx="225">
                  <c:v>2.180000066757207</c:v>
                </c:pt>
                <c:pt idx="226">
                  <c:v>3.79</c:v>
                </c:pt>
                <c:pt idx="227">
                  <c:v>2.9899999999999998</c:v>
                </c:pt>
                <c:pt idx="228">
                  <c:v>3.8699999999999997</c:v>
                </c:pt>
                <c:pt idx="229">
                  <c:v>3.15</c:v>
                </c:pt>
                <c:pt idx="230">
                  <c:v>2.4699999999999998</c:v>
                </c:pt>
                <c:pt idx="231">
                  <c:v>3.01</c:v>
                </c:pt>
                <c:pt idx="232">
                  <c:v>3</c:v>
                </c:pt>
                <c:pt idx="233">
                  <c:v>3.05</c:v>
                </c:pt>
                <c:pt idx="234">
                  <c:v>3.21</c:v>
                </c:pt>
                <c:pt idx="235">
                  <c:v>2.8099999999999987</c:v>
                </c:pt>
                <c:pt idx="236">
                  <c:v>2.7800000000000002</c:v>
                </c:pt>
                <c:pt idx="237">
                  <c:v>2.88</c:v>
                </c:pt>
                <c:pt idx="238">
                  <c:v>2.96</c:v>
                </c:pt>
                <c:pt idx="239">
                  <c:v>2.67</c:v>
                </c:pt>
                <c:pt idx="240">
                  <c:v>2.92</c:v>
                </c:pt>
                <c:pt idx="241">
                  <c:v>2.62</c:v>
                </c:pt>
                <c:pt idx="242">
                  <c:v>3.3299999999999987</c:v>
                </c:pt>
                <c:pt idx="243">
                  <c:v>2.9899999999999998</c:v>
                </c:pt>
                <c:pt idx="244">
                  <c:v>2.98</c:v>
                </c:pt>
                <c:pt idx="245">
                  <c:v>2.7800000000000002</c:v>
                </c:pt>
                <c:pt idx="246">
                  <c:v>2.5499999999999998</c:v>
                </c:pt>
                <c:pt idx="247">
                  <c:v>3.13</c:v>
                </c:pt>
                <c:pt idx="248">
                  <c:v>2.74</c:v>
                </c:pt>
                <c:pt idx="249">
                  <c:v>2.8699999999999997</c:v>
                </c:pt>
                <c:pt idx="250">
                  <c:v>3.09</c:v>
                </c:pt>
                <c:pt idx="251">
                  <c:v>3.1</c:v>
                </c:pt>
                <c:pt idx="252">
                  <c:v>3.23</c:v>
                </c:pt>
                <c:pt idx="253">
                  <c:v>3.15</c:v>
                </c:pt>
                <c:pt idx="254">
                  <c:v>2.66</c:v>
                </c:pt>
                <c:pt idx="255">
                  <c:v>3.03</c:v>
                </c:pt>
                <c:pt idx="256">
                  <c:v>2.5499999999999998</c:v>
                </c:pt>
                <c:pt idx="257">
                  <c:v>2.88</c:v>
                </c:pt>
                <c:pt idx="258">
                  <c:v>3.46</c:v>
                </c:pt>
                <c:pt idx="259">
                  <c:v>2.94</c:v>
                </c:pt>
                <c:pt idx="260">
                  <c:v>2.3499999999999988</c:v>
                </c:pt>
                <c:pt idx="261">
                  <c:v>3.92</c:v>
                </c:pt>
                <c:pt idx="262">
                  <c:v>2.9</c:v>
                </c:pt>
                <c:pt idx="263">
                  <c:v>2.34</c:v>
                </c:pt>
                <c:pt idx="264">
                  <c:v>2.54</c:v>
                </c:pt>
                <c:pt idx="265">
                  <c:v>2.71</c:v>
                </c:pt>
                <c:pt idx="266">
                  <c:v>2.3499999999999988</c:v>
                </c:pt>
                <c:pt idx="267">
                  <c:v>2.75</c:v>
                </c:pt>
                <c:pt idx="268">
                  <c:v>3.4699999999999998</c:v>
                </c:pt>
                <c:pt idx="269">
                  <c:v>3.12</c:v>
                </c:pt>
                <c:pt idx="270">
                  <c:v>2.77</c:v>
                </c:pt>
                <c:pt idx="271">
                  <c:v>3.3499999999999988</c:v>
                </c:pt>
                <c:pt idx="272">
                  <c:v>3.46</c:v>
                </c:pt>
                <c:pt idx="273">
                  <c:v>3.74</c:v>
                </c:pt>
                <c:pt idx="274">
                  <c:v>2.2999999999999998</c:v>
                </c:pt>
                <c:pt idx="275">
                  <c:v>2.82</c:v>
                </c:pt>
                <c:pt idx="276">
                  <c:v>2.72</c:v>
                </c:pt>
                <c:pt idx="277">
                  <c:v>2.23</c:v>
                </c:pt>
                <c:pt idx="278">
                  <c:v>2.64</c:v>
                </c:pt>
                <c:pt idx="279">
                  <c:v>3.6949999332427979</c:v>
                </c:pt>
                <c:pt idx="280">
                  <c:v>2.71</c:v>
                </c:pt>
                <c:pt idx="281">
                  <c:v>2.58</c:v>
                </c:pt>
                <c:pt idx="282">
                  <c:v>2.36</c:v>
                </c:pt>
                <c:pt idx="283">
                  <c:v>2.44</c:v>
                </c:pt>
                <c:pt idx="284">
                  <c:v>2.8099999999999987</c:v>
                </c:pt>
                <c:pt idx="285">
                  <c:v>2.79</c:v>
                </c:pt>
                <c:pt idx="286">
                  <c:v>2.54</c:v>
                </c:pt>
                <c:pt idx="287">
                  <c:v>2.72</c:v>
                </c:pt>
                <c:pt idx="288">
                  <c:v>2.4099999999999997</c:v>
                </c:pt>
                <c:pt idx="289">
                  <c:v>2.71</c:v>
                </c:pt>
                <c:pt idx="290">
                  <c:v>2.9899999999999998</c:v>
                </c:pt>
                <c:pt idx="291">
                  <c:v>2.61</c:v>
                </c:pt>
                <c:pt idx="292">
                  <c:v>2.62</c:v>
                </c:pt>
                <c:pt idx="293">
                  <c:v>3.3299999999999987</c:v>
                </c:pt>
                <c:pt idx="294">
                  <c:v>3.02</c:v>
                </c:pt>
                <c:pt idx="295">
                  <c:v>3.4350000619888252</c:v>
                </c:pt>
                <c:pt idx="296">
                  <c:v>3.5099999904632568</c:v>
                </c:pt>
                <c:pt idx="297">
                  <c:v>3.0699999332427979</c:v>
                </c:pt>
                <c:pt idx="298">
                  <c:v>3.0049999952316284</c:v>
                </c:pt>
                <c:pt idx="299">
                  <c:v>2.48</c:v>
                </c:pt>
                <c:pt idx="300">
                  <c:v>2.72</c:v>
                </c:pt>
                <c:pt idx="301">
                  <c:v>2.84</c:v>
                </c:pt>
                <c:pt idx="302">
                  <c:v>2.8499999999999988</c:v>
                </c:pt>
                <c:pt idx="303">
                  <c:v>2.96</c:v>
                </c:pt>
                <c:pt idx="304">
                  <c:v>2.58</c:v>
                </c:pt>
                <c:pt idx="305">
                  <c:v>2.5099999999999998</c:v>
                </c:pt>
                <c:pt idx="306">
                  <c:v>2.4</c:v>
                </c:pt>
                <c:pt idx="307">
                  <c:v>2.4699999999999998</c:v>
                </c:pt>
                <c:pt idx="308">
                  <c:v>2.17</c:v>
                </c:pt>
                <c:pt idx="309">
                  <c:v>2.98</c:v>
                </c:pt>
                <c:pt idx="310">
                  <c:v>2.2400000000000002</c:v>
                </c:pt>
                <c:pt idx="311">
                  <c:v>2.59</c:v>
                </c:pt>
                <c:pt idx="312">
                  <c:v>2.8</c:v>
                </c:pt>
                <c:pt idx="313">
                  <c:v>2.67</c:v>
                </c:pt>
                <c:pt idx="314">
                  <c:v>2.88</c:v>
                </c:pt>
                <c:pt idx="315">
                  <c:v>2.69</c:v>
                </c:pt>
                <c:pt idx="316">
                  <c:v>2.3899999999999997</c:v>
                </c:pt>
                <c:pt idx="317">
                  <c:v>2.9499999999999997</c:v>
                </c:pt>
                <c:pt idx="318">
                  <c:v>2.64</c:v>
                </c:pt>
                <c:pt idx="319">
                  <c:v>2.8</c:v>
                </c:pt>
                <c:pt idx="320">
                  <c:v>2.8899999999999997</c:v>
                </c:pt>
                <c:pt idx="321">
                  <c:v>2.08</c:v>
                </c:pt>
                <c:pt idx="322">
                  <c:v>2.5099999999999998</c:v>
                </c:pt>
                <c:pt idx="323">
                  <c:v>3</c:v>
                </c:pt>
                <c:pt idx="324">
                  <c:v>2.12</c:v>
                </c:pt>
                <c:pt idx="325">
                  <c:v>2.1</c:v>
                </c:pt>
                <c:pt idx="326">
                  <c:v>2.8699999999999997</c:v>
                </c:pt>
                <c:pt idx="327">
                  <c:v>2.52</c:v>
                </c:pt>
                <c:pt idx="328">
                  <c:v>2.63</c:v>
                </c:pt>
                <c:pt idx="329">
                  <c:v>2.5</c:v>
                </c:pt>
                <c:pt idx="330">
                  <c:v>2.4299999999999997</c:v>
                </c:pt>
                <c:pt idx="331">
                  <c:v>2.62</c:v>
                </c:pt>
                <c:pt idx="332">
                  <c:v>3.19</c:v>
                </c:pt>
                <c:pt idx="333">
                  <c:v>2.3699999999999997</c:v>
                </c:pt>
                <c:pt idx="334">
                  <c:v>2.15</c:v>
                </c:pt>
                <c:pt idx="335">
                  <c:v>2.21</c:v>
                </c:pt>
                <c:pt idx="336">
                  <c:v>1.79</c:v>
                </c:pt>
                <c:pt idx="337">
                  <c:v>2.8299999999999987</c:v>
                </c:pt>
                <c:pt idx="338">
                  <c:v>2.96</c:v>
                </c:pt>
                <c:pt idx="339">
                  <c:v>2.94</c:v>
                </c:pt>
                <c:pt idx="340">
                  <c:v>2.9099999999999997</c:v>
                </c:pt>
                <c:pt idx="341">
                  <c:v>2.9499999999999997</c:v>
                </c:pt>
                <c:pt idx="342">
                  <c:v>2.8299999999999987</c:v>
                </c:pt>
                <c:pt idx="343">
                  <c:v>3.11</c:v>
                </c:pt>
                <c:pt idx="344">
                  <c:v>2.82</c:v>
                </c:pt>
                <c:pt idx="345">
                  <c:v>2.79</c:v>
                </c:pt>
                <c:pt idx="346">
                  <c:v>2.8699999999999997</c:v>
                </c:pt>
                <c:pt idx="347">
                  <c:v>2.8650000095367427</c:v>
                </c:pt>
                <c:pt idx="348">
                  <c:v>3.0199999809265141</c:v>
                </c:pt>
                <c:pt idx="349">
                  <c:v>3.119999885559082</c:v>
                </c:pt>
                <c:pt idx="350">
                  <c:v>3.3499999046325684</c:v>
                </c:pt>
                <c:pt idx="351">
                  <c:v>2.8900001049041699</c:v>
                </c:pt>
                <c:pt idx="352">
                  <c:v>3.75</c:v>
                </c:pt>
                <c:pt idx="353">
                  <c:v>4.25</c:v>
                </c:pt>
                <c:pt idx="354">
                  <c:v>4.1100001335144043</c:v>
                </c:pt>
                <c:pt idx="355">
                  <c:v>2.9800000190734863</c:v>
                </c:pt>
                <c:pt idx="356">
                  <c:v>3.180000066757207</c:v>
                </c:pt>
                <c:pt idx="357">
                  <c:v>2.1700000762939453</c:v>
                </c:pt>
                <c:pt idx="358">
                  <c:v>2.4800000190734863</c:v>
                </c:pt>
                <c:pt idx="359">
                  <c:v>2.7699999809265199</c:v>
                </c:pt>
                <c:pt idx="360">
                  <c:v>2.4900000095367427</c:v>
                </c:pt>
                <c:pt idx="361">
                  <c:v>2.4300000667572021</c:v>
                </c:pt>
                <c:pt idx="362">
                  <c:v>2.3599998950958194</c:v>
                </c:pt>
                <c:pt idx="363">
                  <c:v>2.2300000190734863</c:v>
                </c:pt>
                <c:pt idx="364">
                  <c:v>1.9500000476837189</c:v>
                </c:pt>
                <c:pt idx="365">
                  <c:v>1.8999999761581419</c:v>
                </c:pt>
                <c:pt idx="366">
                  <c:v>2.1600000858306885</c:v>
                </c:pt>
                <c:pt idx="367">
                  <c:v>2.4600000381469784</c:v>
                </c:pt>
                <c:pt idx="368">
                  <c:v>2.4700000286102277</c:v>
                </c:pt>
                <c:pt idx="369">
                  <c:v>2.6099998950958248</c:v>
                </c:pt>
                <c:pt idx="370">
                  <c:v>2.4600000381469784</c:v>
                </c:pt>
                <c:pt idx="371">
                  <c:v>2.1400001049041748</c:v>
                </c:pt>
                <c:pt idx="372">
                  <c:v>2.6900000572204612</c:v>
                </c:pt>
                <c:pt idx="373">
                  <c:v>2.4000000953674316</c:v>
                </c:pt>
                <c:pt idx="374">
                  <c:v>2.5799999237060547</c:v>
                </c:pt>
                <c:pt idx="375">
                  <c:v>2.559999942779541</c:v>
                </c:pt>
                <c:pt idx="376">
                  <c:v>2.7699999809265199</c:v>
                </c:pt>
                <c:pt idx="377">
                  <c:v>2.869999885559082</c:v>
                </c:pt>
                <c:pt idx="378">
                  <c:v>3.3399999141693066</c:v>
                </c:pt>
                <c:pt idx="379">
                  <c:v>3.0399999618530273</c:v>
                </c:pt>
                <c:pt idx="380">
                  <c:v>2.9800000190734863</c:v>
                </c:pt>
                <c:pt idx="381">
                  <c:v>2.6600000858306885</c:v>
                </c:pt>
                <c:pt idx="382">
                  <c:v>2.9900000095367427</c:v>
                </c:pt>
                <c:pt idx="383">
                  <c:v>2.809999942779541</c:v>
                </c:pt>
                <c:pt idx="384">
                  <c:v>3.0099999904632568</c:v>
                </c:pt>
                <c:pt idx="385">
                  <c:v>2.2400000095367432</c:v>
                </c:pt>
                <c:pt idx="386">
                  <c:v>2.25</c:v>
                </c:pt>
                <c:pt idx="387">
                  <c:v>3.6500000953674316</c:v>
                </c:pt>
                <c:pt idx="388">
                  <c:v>3.4300000667572021</c:v>
                </c:pt>
                <c:pt idx="389">
                  <c:v>3.559999942779541</c:v>
                </c:pt>
                <c:pt idx="390">
                  <c:v>2.380000114440918</c:v>
                </c:pt>
                <c:pt idx="391">
                  <c:v>2.2999999523162842</c:v>
                </c:pt>
                <c:pt idx="392">
                  <c:v>2.2300000190734863</c:v>
                </c:pt>
                <c:pt idx="393">
                  <c:v>2.4600000381469784</c:v>
                </c:pt>
                <c:pt idx="394">
                  <c:v>2.7000000476837211</c:v>
                </c:pt>
                <c:pt idx="395">
                  <c:v>2.6900000572204612</c:v>
                </c:pt>
                <c:pt idx="396">
                  <c:v>2.5299999713897705</c:v>
                </c:pt>
                <c:pt idx="397">
                  <c:v>3.0499999523162842</c:v>
                </c:pt>
                <c:pt idx="398">
                  <c:v>2.9000000953674316</c:v>
                </c:pt>
                <c:pt idx="399">
                  <c:v>2.7599999904632568</c:v>
                </c:pt>
                <c:pt idx="400">
                  <c:v>3.0299999713897705</c:v>
                </c:pt>
                <c:pt idx="401">
                  <c:v>2.7899999618530282</c:v>
                </c:pt>
                <c:pt idx="402">
                  <c:v>2.3900001049041699</c:v>
                </c:pt>
                <c:pt idx="403">
                  <c:v>2.5699999332427979</c:v>
                </c:pt>
                <c:pt idx="404">
                  <c:v>2.5499999523162842</c:v>
                </c:pt>
                <c:pt idx="405">
                  <c:v>2.6700000762939453</c:v>
                </c:pt>
                <c:pt idx="406">
                  <c:v>2.7300000190734863</c:v>
                </c:pt>
                <c:pt idx="407">
                  <c:v>3.5199999809265141</c:v>
                </c:pt>
                <c:pt idx="408">
                  <c:v>3.5699999332427979</c:v>
                </c:pt>
                <c:pt idx="409">
                  <c:v>3</c:v>
                </c:pt>
                <c:pt idx="410">
                  <c:v>2.9700000286102277</c:v>
                </c:pt>
                <c:pt idx="411">
                  <c:v>2.9200000762939453</c:v>
                </c:pt>
                <c:pt idx="412">
                  <c:v>2.880000114440918</c:v>
                </c:pt>
                <c:pt idx="413">
                  <c:v>2.9900000095367427</c:v>
                </c:pt>
                <c:pt idx="414">
                  <c:v>3.3599998950958194</c:v>
                </c:pt>
                <c:pt idx="415">
                  <c:v>3.9500000476837158</c:v>
                </c:pt>
                <c:pt idx="416">
                  <c:v>3.319999933242781</c:v>
                </c:pt>
                <c:pt idx="417">
                  <c:v>2.72</c:v>
                </c:pt>
                <c:pt idx="418">
                  <c:v>2.56</c:v>
                </c:pt>
                <c:pt idx="419">
                  <c:v>2.3699999999999997</c:v>
                </c:pt>
                <c:pt idx="420">
                  <c:v>2.2999999999999998</c:v>
                </c:pt>
                <c:pt idx="421">
                  <c:v>2.4</c:v>
                </c:pt>
                <c:pt idx="422">
                  <c:v>2.3299999999999987</c:v>
                </c:pt>
                <c:pt idx="423">
                  <c:v>2.3199999999999967</c:v>
                </c:pt>
                <c:pt idx="424">
                  <c:v>2.36</c:v>
                </c:pt>
                <c:pt idx="425">
                  <c:v>2.44</c:v>
                </c:pt>
                <c:pt idx="426">
                  <c:v>2.6900000572204612</c:v>
                </c:pt>
                <c:pt idx="427">
                  <c:v>2.380000114440918</c:v>
                </c:pt>
                <c:pt idx="428">
                  <c:v>2.5</c:v>
                </c:pt>
                <c:pt idx="429">
                  <c:v>2.7599999904632568</c:v>
                </c:pt>
                <c:pt idx="430">
                  <c:v>2.5899999141693115</c:v>
                </c:pt>
                <c:pt idx="431">
                  <c:v>2.5199999809265141</c:v>
                </c:pt>
                <c:pt idx="432">
                  <c:v>2.4300000667572021</c:v>
                </c:pt>
                <c:pt idx="433">
                  <c:v>2.4000000953674316</c:v>
                </c:pt>
                <c:pt idx="434">
                  <c:v>2.9000000953674316</c:v>
                </c:pt>
                <c:pt idx="435">
                  <c:v>2.5899999141693115</c:v>
                </c:pt>
                <c:pt idx="436">
                  <c:v>2.8299999237060547</c:v>
                </c:pt>
                <c:pt idx="437">
                  <c:v>3.0499999523162842</c:v>
                </c:pt>
                <c:pt idx="438">
                  <c:v>3.4300000667572021</c:v>
                </c:pt>
                <c:pt idx="439">
                  <c:v>2.9900000095367427</c:v>
                </c:pt>
                <c:pt idx="440">
                  <c:v>2.1600000858306885</c:v>
                </c:pt>
                <c:pt idx="441">
                  <c:v>2.1500000953674316</c:v>
                </c:pt>
                <c:pt idx="442">
                  <c:v>2.2599999904632568</c:v>
                </c:pt>
                <c:pt idx="443">
                  <c:v>2.3299999237060547</c:v>
                </c:pt>
                <c:pt idx="444">
                  <c:v>2.2300000190734863</c:v>
                </c:pt>
                <c:pt idx="445">
                  <c:v>2.5899999141693115</c:v>
                </c:pt>
                <c:pt idx="446">
                  <c:v>2.7300000190734863</c:v>
                </c:pt>
                <c:pt idx="447">
                  <c:v>2.9000000953674316</c:v>
                </c:pt>
                <c:pt idx="448">
                  <c:v>2.7200000286102295</c:v>
                </c:pt>
                <c:pt idx="449">
                  <c:v>2.7799999713897705</c:v>
                </c:pt>
                <c:pt idx="450">
                  <c:v>2.9600000381469784</c:v>
                </c:pt>
                <c:pt idx="451">
                  <c:v>3.0799999237060547</c:v>
                </c:pt>
                <c:pt idx="452">
                  <c:v>3.2200000286102295</c:v>
                </c:pt>
                <c:pt idx="453">
                  <c:v>3.3599998950958194</c:v>
                </c:pt>
                <c:pt idx="454">
                  <c:v>3.4300000667572021</c:v>
                </c:pt>
                <c:pt idx="455">
                  <c:v>2.6900000572204612</c:v>
                </c:pt>
                <c:pt idx="456">
                  <c:v>2.9000000953674316</c:v>
                </c:pt>
                <c:pt idx="457">
                  <c:v>2.4300000667572021</c:v>
                </c:pt>
                <c:pt idx="458">
                  <c:v>2.4200000762939453</c:v>
                </c:pt>
                <c:pt idx="459">
                  <c:v>2.2999999523162842</c:v>
                </c:pt>
                <c:pt idx="460">
                  <c:v>2.3599998950958194</c:v>
                </c:pt>
                <c:pt idx="461">
                  <c:v>2.2699999809265199</c:v>
                </c:pt>
                <c:pt idx="462">
                  <c:v>2.6900000572204612</c:v>
                </c:pt>
                <c:pt idx="463">
                  <c:v>2.6500000953674316</c:v>
                </c:pt>
                <c:pt idx="464">
                  <c:v>2.4800000190734863</c:v>
                </c:pt>
                <c:pt idx="465">
                  <c:v>2.3299999237060547</c:v>
                </c:pt>
                <c:pt idx="466">
                  <c:v>2.4000000953674316</c:v>
                </c:pt>
                <c:pt idx="467">
                  <c:v>2.2400000095367432</c:v>
                </c:pt>
                <c:pt idx="468">
                  <c:v>2.380000114440918</c:v>
                </c:pt>
                <c:pt idx="469">
                  <c:v>2.3299999237060547</c:v>
                </c:pt>
                <c:pt idx="470">
                  <c:v>2.2999999523162842</c:v>
                </c:pt>
                <c:pt idx="471">
                  <c:v>2.4000000953674316</c:v>
                </c:pt>
                <c:pt idx="472">
                  <c:v>2.5199999809265141</c:v>
                </c:pt>
                <c:pt idx="473">
                  <c:v>3.5199999809265141</c:v>
                </c:pt>
                <c:pt idx="474">
                  <c:v>4.1599998474121085</c:v>
                </c:pt>
                <c:pt idx="475">
                  <c:v>4.5</c:v>
                </c:pt>
                <c:pt idx="476">
                  <c:v>2.8199999332427925</c:v>
                </c:pt>
                <c:pt idx="477">
                  <c:v>3.380000114440918</c:v>
                </c:pt>
                <c:pt idx="478">
                  <c:v>2.5499999523162842</c:v>
                </c:pt>
                <c:pt idx="479">
                  <c:v>2.5699999332427979</c:v>
                </c:pt>
                <c:pt idx="480">
                  <c:v>2.4700000286102277</c:v>
                </c:pt>
                <c:pt idx="481">
                  <c:v>2.5099999904632568</c:v>
                </c:pt>
                <c:pt idx="482">
                  <c:v>2.9800000190734863</c:v>
                </c:pt>
                <c:pt idx="483">
                  <c:v>2.5</c:v>
                </c:pt>
                <c:pt idx="484">
                  <c:v>3.9</c:v>
                </c:pt>
                <c:pt idx="485">
                  <c:v>3.08</c:v>
                </c:pt>
                <c:pt idx="486">
                  <c:v>4.17</c:v>
                </c:pt>
                <c:pt idx="487">
                  <c:v>3.3</c:v>
                </c:pt>
                <c:pt idx="488">
                  <c:v>2.52</c:v>
                </c:pt>
                <c:pt idx="489">
                  <c:v>3.08</c:v>
                </c:pt>
                <c:pt idx="490">
                  <c:v>3.01</c:v>
                </c:pt>
                <c:pt idx="491">
                  <c:v>3.36</c:v>
                </c:pt>
                <c:pt idx="492">
                  <c:v>3.5</c:v>
                </c:pt>
                <c:pt idx="493">
                  <c:v>2.8699999999999997</c:v>
                </c:pt>
                <c:pt idx="494">
                  <c:v>2.94</c:v>
                </c:pt>
                <c:pt idx="495">
                  <c:v>3.11</c:v>
                </c:pt>
                <c:pt idx="496">
                  <c:v>3.11</c:v>
                </c:pt>
                <c:pt idx="497">
                  <c:v>2.9699999999999998</c:v>
                </c:pt>
                <c:pt idx="498">
                  <c:v>2.9699999999999998</c:v>
                </c:pt>
                <c:pt idx="499">
                  <c:v>2.7800000000000002</c:v>
                </c:pt>
                <c:pt idx="500">
                  <c:v>3.3899999999999997</c:v>
                </c:pt>
                <c:pt idx="501">
                  <c:v>3.05</c:v>
                </c:pt>
                <c:pt idx="502">
                  <c:v>3.25</c:v>
                </c:pt>
                <c:pt idx="503">
                  <c:v>2.82</c:v>
                </c:pt>
                <c:pt idx="504">
                  <c:v>2.9099999999999997</c:v>
                </c:pt>
                <c:pt idx="505">
                  <c:v>3.4299999999999997</c:v>
                </c:pt>
                <c:pt idx="506">
                  <c:v>3.19</c:v>
                </c:pt>
                <c:pt idx="507">
                  <c:v>3.2</c:v>
                </c:pt>
                <c:pt idx="508">
                  <c:v>3.3499999427795411</c:v>
                </c:pt>
                <c:pt idx="509">
                  <c:v>3.4550000429153442</c:v>
                </c:pt>
                <c:pt idx="510">
                  <c:v>3.6000000238418579</c:v>
                </c:pt>
                <c:pt idx="511">
                  <c:v>3.4999999809265141</c:v>
                </c:pt>
                <c:pt idx="512">
                  <c:v>2.8999999761581368</c:v>
                </c:pt>
                <c:pt idx="513">
                  <c:v>3.2300000190734863</c:v>
                </c:pt>
                <c:pt idx="514">
                  <c:v>2.9849999666214044</c:v>
                </c:pt>
                <c:pt idx="515">
                  <c:v>3.3299999999999987</c:v>
                </c:pt>
              </c:numCache>
            </c:numRef>
          </c:xVal>
          <c:yVal>
            <c:numRef>
              <c:f>'IRI actual VS IRI model'!$N$4:$N$777</c:f>
              <c:numCache>
                <c:formatCode>0.00</c:formatCode>
                <c:ptCount val="774"/>
                <c:pt idx="0">
                  <c:v>3.3340048741232917</c:v>
                </c:pt>
                <c:pt idx="1">
                  <c:v>2.7805048741232992</c:v>
                </c:pt>
                <c:pt idx="2">
                  <c:v>2.1860048741232969</c:v>
                </c:pt>
                <c:pt idx="3">
                  <c:v>3.9285048741232971</c:v>
                </c:pt>
                <c:pt idx="4">
                  <c:v>2.8420048741232917</c:v>
                </c:pt>
                <c:pt idx="5">
                  <c:v>2.3295048741232969</c:v>
                </c:pt>
                <c:pt idx="6">
                  <c:v>2.5550048741232967</c:v>
                </c:pt>
                <c:pt idx="7">
                  <c:v>2.5242548741232969</c:v>
                </c:pt>
                <c:pt idx="8">
                  <c:v>2.3192548741232879</c:v>
                </c:pt>
                <c:pt idx="9">
                  <c:v>2.6780048741232969</c:v>
                </c:pt>
                <c:pt idx="10">
                  <c:v>3.3032548741232968</c:v>
                </c:pt>
                <c:pt idx="11">
                  <c:v>2.9957548741232967</c:v>
                </c:pt>
                <c:pt idx="12">
                  <c:v>2.7600048741232972</c:v>
                </c:pt>
                <c:pt idx="13">
                  <c:v>3.1187548741232969</c:v>
                </c:pt>
                <c:pt idx="14">
                  <c:v>3.5390048741232967</c:v>
                </c:pt>
                <c:pt idx="15">
                  <c:v>3.6825048741232966</c:v>
                </c:pt>
                <c:pt idx="16">
                  <c:v>1.925687744079174</c:v>
                </c:pt>
                <c:pt idx="17">
                  <c:v>2.5714377440791742</c:v>
                </c:pt>
                <c:pt idx="18">
                  <c:v>2.4074377440791799</c:v>
                </c:pt>
                <c:pt idx="19">
                  <c:v>1.9666877440791741</c:v>
                </c:pt>
                <c:pt idx="20">
                  <c:v>2.1819377440791814</c:v>
                </c:pt>
                <c:pt idx="21">
                  <c:v>3.7257608229887502</c:v>
                </c:pt>
                <c:pt idx="22">
                  <c:v>2.2670483345870931</c:v>
                </c:pt>
                <c:pt idx="23">
                  <c:v>2.1235483345870931</c:v>
                </c:pt>
                <c:pt idx="24">
                  <c:v>2.0415483345870928</c:v>
                </c:pt>
                <c:pt idx="25">
                  <c:v>2.2362983345870924</c:v>
                </c:pt>
                <c:pt idx="26">
                  <c:v>2.472048334587083</c:v>
                </c:pt>
                <c:pt idx="27">
                  <c:v>2.2977983345870951</c:v>
                </c:pt>
                <c:pt idx="28">
                  <c:v>2.1645483345870926</c:v>
                </c:pt>
                <c:pt idx="29">
                  <c:v>2.3900483345870853</c:v>
                </c:pt>
                <c:pt idx="30">
                  <c:v>1.9185483345870951</c:v>
                </c:pt>
                <c:pt idx="31">
                  <c:v>2.308048334587085</c:v>
                </c:pt>
                <c:pt idx="32">
                  <c:v>2.6975483345870925</c:v>
                </c:pt>
                <c:pt idx="33">
                  <c:v>2.1235483345870931</c:v>
                </c:pt>
                <c:pt idx="34">
                  <c:v>2.1952983345870924</c:v>
                </c:pt>
                <c:pt idx="35">
                  <c:v>2.6881259122627554</c:v>
                </c:pt>
                <c:pt idx="36">
                  <c:v>2.5343759122627487</c:v>
                </c:pt>
                <c:pt idx="37">
                  <c:v>2.908775943174339</c:v>
                </c:pt>
                <c:pt idx="38">
                  <c:v>3.3495259431743389</c:v>
                </c:pt>
                <c:pt idx="39">
                  <c:v>2.8780259431743387</c:v>
                </c:pt>
                <c:pt idx="40">
                  <c:v>2.7242759431743391</c:v>
                </c:pt>
                <c:pt idx="41">
                  <c:v>2.1267943224483208</c:v>
                </c:pt>
                <c:pt idx="42">
                  <c:v>2.2600443224483202</c:v>
                </c:pt>
                <c:pt idx="43">
                  <c:v>2.2805443224483213</c:v>
                </c:pt>
                <c:pt idx="44">
                  <c:v>2.4855443224483151</c:v>
                </c:pt>
                <c:pt idx="45">
                  <c:v>2.4445443224483152</c:v>
                </c:pt>
                <c:pt idx="46">
                  <c:v>2.1472943224483219</c:v>
                </c:pt>
                <c:pt idx="47">
                  <c:v>2.075544322448315</c:v>
                </c:pt>
                <c:pt idx="48">
                  <c:v>2.0140443224483153</c:v>
                </c:pt>
                <c:pt idx="49">
                  <c:v>2.0345443224483151</c:v>
                </c:pt>
                <c:pt idx="50">
                  <c:v>1.934379455048564</c:v>
                </c:pt>
                <c:pt idx="51">
                  <c:v>2.6313794550485627</c:v>
                </c:pt>
                <c:pt idx="52">
                  <c:v>1.9241294550485639</c:v>
                </c:pt>
                <c:pt idx="53">
                  <c:v>2.0471294550485641</c:v>
                </c:pt>
                <c:pt idx="54">
                  <c:v>2.0881294550485641</c:v>
                </c:pt>
                <c:pt idx="55">
                  <c:v>2.1496294550485637</c:v>
                </c:pt>
                <c:pt idx="56">
                  <c:v>2.4673794550485639</c:v>
                </c:pt>
                <c:pt idx="57">
                  <c:v>2.2316294550485627</c:v>
                </c:pt>
                <c:pt idx="58">
                  <c:v>1.9241294550485639</c:v>
                </c:pt>
                <c:pt idx="59">
                  <c:v>2.5288794550485627</c:v>
                </c:pt>
                <c:pt idx="60">
                  <c:v>2.3443794550485637</c:v>
                </c:pt>
                <c:pt idx="61">
                  <c:v>2.4981294550485638</c:v>
                </c:pt>
                <c:pt idx="62">
                  <c:v>2.5288794550485627</c:v>
                </c:pt>
                <c:pt idx="63">
                  <c:v>1.967631571727422</c:v>
                </c:pt>
                <c:pt idx="64">
                  <c:v>2.6748815717274286</c:v>
                </c:pt>
                <c:pt idx="65">
                  <c:v>2.8081315717274333</c:v>
                </c:pt>
                <c:pt idx="66">
                  <c:v>1.9266315717274221</c:v>
                </c:pt>
                <c:pt idx="67">
                  <c:v>1.9573815717274221</c:v>
                </c:pt>
                <c:pt idx="68">
                  <c:v>2.3562104589046777</c:v>
                </c:pt>
                <c:pt idx="69">
                  <c:v>2.2434604589046812</c:v>
                </c:pt>
                <c:pt idx="70">
                  <c:v>2.4074604589046795</c:v>
                </c:pt>
                <c:pt idx="71">
                  <c:v>2.4382104589046794</c:v>
                </c:pt>
                <c:pt idx="72">
                  <c:v>2.0282104589046792</c:v>
                </c:pt>
                <c:pt idx="73">
                  <c:v>2.1102104589046791</c:v>
                </c:pt>
                <c:pt idx="74">
                  <c:v>2.6227104589046792</c:v>
                </c:pt>
                <c:pt idx="75">
                  <c:v>2.1922104589046794</c:v>
                </c:pt>
                <c:pt idx="76">
                  <c:v>1.9359604589046768</c:v>
                </c:pt>
                <c:pt idx="77">
                  <c:v>1.6489604589046778</c:v>
                </c:pt>
                <c:pt idx="78">
                  <c:v>1.7514604589046756</c:v>
                </c:pt>
                <c:pt idx="79">
                  <c:v>2.2451019860313677</c:v>
                </c:pt>
                <c:pt idx="80">
                  <c:v>2.4296019860313618</c:v>
                </c:pt>
                <c:pt idx="81">
                  <c:v>2.4706019860313617</c:v>
                </c:pt>
                <c:pt idx="82">
                  <c:v>2.5628519860313617</c:v>
                </c:pt>
                <c:pt idx="83">
                  <c:v>2.6141019860313652</c:v>
                </c:pt>
                <c:pt idx="84">
                  <c:v>2.5936019860313615</c:v>
                </c:pt>
                <c:pt idx="85">
                  <c:v>2.5321019860313614</c:v>
                </c:pt>
                <c:pt idx="86">
                  <c:v>2.2348519860313614</c:v>
                </c:pt>
                <c:pt idx="87">
                  <c:v>2.3066019860313607</c:v>
                </c:pt>
                <c:pt idx="88">
                  <c:v>2.3476019860313619</c:v>
                </c:pt>
                <c:pt idx="89">
                  <c:v>2.4655277845668202</c:v>
                </c:pt>
                <c:pt idx="90">
                  <c:v>2.9165277845668158</c:v>
                </c:pt>
                <c:pt idx="91">
                  <c:v>2.2444500243537533</c:v>
                </c:pt>
                <c:pt idx="92">
                  <c:v>3.1054500243537473</c:v>
                </c:pt>
                <c:pt idx="93">
                  <c:v>2.7057000243537535</c:v>
                </c:pt>
                <c:pt idx="94">
                  <c:v>3.5361250365306303</c:v>
                </c:pt>
                <c:pt idx="95">
                  <c:v>3.9768750365306214</c:v>
                </c:pt>
                <c:pt idx="96">
                  <c:v>3.3208750365306243</c:v>
                </c:pt>
                <c:pt idx="97">
                  <c:v>2.8801250365306301</c:v>
                </c:pt>
                <c:pt idx="98">
                  <c:v>2.7571250365306299</c:v>
                </c:pt>
                <c:pt idx="99">
                  <c:v>2.1720746290194777</c:v>
                </c:pt>
                <c:pt idx="100">
                  <c:v>2.4795746290194787</c:v>
                </c:pt>
                <c:pt idx="101">
                  <c:v>2.7665746290194817</c:v>
                </c:pt>
                <c:pt idx="102">
                  <c:v>2.3668246290194777</c:v>
                </c:pt>
                <c:pt idx="103">
                  <c:v>2.1925746290194787</c:v>
                </c:pt>
                <c:pt idx="104">
                  <c:v>2.2745746290194817</c:v>
                </c:pt>
                <c:pt idx="105">
                  <c:v>2.1515746290194797</c:v>
                </c:pt>
                <c:pt idx="106">
                  <c:v>2.0183246290194807</c:v>
                </c:pt>
                <c:pt idx="107">
                  <c:v>1.895324629019479</c:v>
                </c:pt>
                <c:pt idx="108">
                  <c:v>2.0798246290194777</c:v>
                </c:pt>
                <c:pt idx="109">
                  <c:v>2.3934548059098537</c:v>
                </c:pt>
                <c:pt idx="110">
                  <c:v>2.3524548059098493</c:v>
                </c:pt>
                <c:pt idx="111">
                  <c:v>2.8342048059098564</c:v>
                </c:pt>
                <c:pt idx="112">
                  <c:v>2.4652048059098561</c:v>
                </c:pt>
                <c:pt idx="113">
                  <c:v>2.1884548059098572</c:v>
                </c:pt>
                <c:pt idx="114">
                  <c:v>2.7747713606899218</c:v>
                </c:pt>
                <c:pt idx="115">
                  <c:v>2.2930213606899223</c:v>
                </c:pt>
                <c:pt idx="116">
                  <c:v>2.4502828996090327</c:v>
                </c:pt>
                <c:pt idx="117">
                  <c:v>2.2965328996090353</c:v>
                </c:pt>
                <c:pt idx="118">
                  <c:v>2.4502828996090327</c:v>
                </c:pt>
                <c:pt idx="119">
                  <c:v>2.5220328996090347</c:v>
                </c:pt>
                <c:pt idx="120">
                  <c:v>2.9012828996090327</c:v>
                </c:pt>
                <c:pt idx="121">
                  <c:v>2.6347828996090348</c:v>
                </c:pt>
                <c:pt idx="122">
                  <c:v>2.5937828996090353</c:v>
                </c:pt>
                <c:pt idx="123">
                  <c:v>2.2350328996090347</c:v>
                </c:pt>
                <c:pt idx="124">
                  <c:v>2.6757828996090347</c:v>
                </c:pt>
                <c:pt idx="125">
                  <c:v>2.5015328996090354</c:v>
                </c:pt>
                <c:pt idx="126">
                  <c:v>2.6142828996090337</c:v>
                </c:pt>
                <c:pt idx="127">
                  <c:v>1.9582828996090382</c:v>
                </c:pt>
                <c:pt idx="128">
                  <c:v>1.978782899609038</c:v>
                </c:pt>
                <c:pt idx="129">
                  <c:v>3.5312628092759977</c:v>
                </c:pt>
                <c:pt idx="130">
                  <c:v>3.3262628092759972</c:v>
                </c:pt>
                <c:pt idx="131">
                  <c:v>3.2647628092760042</c:v>
                </c:pt>
                <c:pt idx="132">
                  <c:v>2.1941210322861506</c:v>
                </c:pt>
                <c:pt idx="133">
                  <c:v>2.0506210322861458</c:v>
                </c:pt>
                <c:pt idx="134">
                  <c:v>2.0813710322861456</c:v>
                </c:pt>
                <c:pt idx="135">
                  <c:v>2.2043710322861516</c:v>
                </c:pt>
                <c:pt idx="136">
                  <c:v>2.3171210322861455</c:v>
                </c:pt>
                <c:pt idx="137">
                  <c:v>2.0301210322861456</c:v>
                </c:pt>
                <c:pt idx="138">
                  <c:v>2.2556210322861454</c:v>
                </c:pt>
                <c:pt idx="139">
                  <c:v>2.4913710322861453</c:v>
                </c:pt>
                <c:pt idx="140">
                  <c:v>2.2351210322861492</c:v>
                </c:pt>
                <c:pt idx="141">
                  <c:v>2.3888710322861457</c:v>
                </c:pt>
                <c:pt idx="142">
                  <c:v>2.5836210322861506</c:v>
                </c:pt>
                <c:pt idx="143">
                  <c:v>2.3273710322861456</c:v>
                </c:pt>
                <c:pt idx="144">
                  <c:v>2.2966210322861453</c:v>
                </c:pt>
                <c:pt idx="145">
                  <c:v>2.3478710322861458</c:v>
                </c:pt>
                <c:pt idx="146">
                  <c:v>2.3991210322861458</c:v>
                </c:pt>
                <c:pt idx="147">
                  <c:v>2.5631210322861544</c:v>
                </c:pt>
                <c:pt idx="148">
                  <c:v>2.3195759615932365</c:v>
                </c:pt>
                <c:pt idx="149">
                  <c:v>3.3650759615932375</c:v>
                </c:pt>
                <c:pt idx="150">
                  <c:v>3.2625759615932433</c:v>
                </c:pt>
                <c:pt idx="151">
                  <c:v>2.4220759615932366</c:v>
                </c:pt>
                <c:pt idx="152">
                  <c:v>2.4323259615932376</c:v>
                </c:pt>
                <c:pt idx="153">
                  <c:v>2.4220759615932366</c:v>
                </c:pt>
                <c:pt idx="154">
                  <c:v>2.5040759615932382</c:v>
                </c:pt>
                <c:pt idx="155">
                  <c:v>2.5450759615932377</c:v>
                </c:pt>
                <c:pt idx="156">
                  <c:v>3.1703259615932433</c:v>
                </c:pt>
                <c:pt idx="157">
                  <c:v>3.4802295393881577</c:v>
                </c:pt>
                <c:pt idx="158">
                  <c:v>2.7524795393881547</c:v>
                </c:pt>
                <c:pt idx="159">
                  <c:v>2.2226425770556224</c:v>
                </c:pt>
                <c:pt idx="160">
                  <c:v>2.6326425770556177</c:v>
                </c:pt>
                <c:pt idx="161">
                  <c:v>2.1406425770556221</c:v>
                </c:pt>
                <c:pt idx="162">
                  <c:v>1.9766425770556246</c:v>
                </c:pt>
                <c:pt idx="163">
                  <c:v>1.8023925770556222</c:v>
                </c:pt>
                <c:pt idx="164">
                  <c:v>1.9048925770556222</c:v>
                </c:pt>
                <c:pt idx="165">
                  <c:v>1.8536425770556222</c:v>
                </c:pt>
                <c:pt idx="166">
                  <c:v>1.9458925770556219</c:v>
                </c:pt>
                <c:pt idx="167">
                  <c:v>1.9971425770556221</c:v>
                </c:pt>
                <c:pt idx="168">
                  <c:v>2.3847796598028181</c:v>
                </c:pt>
                <c:pt idx="169">
                  <c:v>2.2002796598028191</c:v>
                </c:pt>
                <c:pt idx="170">
                  <c:v>2.1182796598028184</c:v>
                </c:pt>
                <c:pt idx="171">
                  <c:v>2.6996423731960357</c:v>
                </c:pt>
                <c:pt idx="172">
                  <c:v>2.3306423731960337</c:v>
                </c:pt>
                <c:pt idx="173">
                  <c:v>2.2896423731960387</c:v>
                </c:pt>
                <c:pt idx="174">
                  <c:v>2.207642373196042</c:v>
                </c:pt>
                <c:pt idx="175">
                  <c:v>2.217892373196042</c:v>
                </c:pt>
                <c:pt idx="176">
                  <c:v>2.6688923731960417</c:v>
                </c:pt>
                <c:pt idx="177">
                  <c:v>2.3511423731960353</c:v>
                </c:pt>
                <c:pt idx="178">
                  <c:v>2.5663923731960407</c:v>
                </c:pt>
                <c:pt idx="179">
                  <c:v>2.8226423731960333</c:v>
                </c:pt>
                <c:pt idx="180">
                  <c:v>3.2121423731960377</c:v>
                </c:pt>
                <c:pt idx="181">
                  <c:v>2.7713923731960417</c:v>
                </c:pt>
                <c:pt idx="182">
                  <c:v>1.9602538342038305</c:v>
                </c:pt>
                <c:pt idx="183">
                  <c:v>1.9807538342038304</c:v>
                </c:pt>
                <c:pt idx="184">
                  <c:v>2.0935038342038195</c:v>
                </c:pt>
                <c:pt idx="185">
                  <c:v>2.1755038342038184</c:v>
                </c:pt>
                <c:pt idx="186">
                  <c:v>2.011503834203817</c:v>
                </c:pt>
                <c:pt idx="187">
                  <c:v>2.3519033620661709</c:v>
                </c:pt>
                <c:pt idx="188">
                  <c:v>2.3314033620661707</c:v>
                </c:pt>
                <c:pt idx="189">
                  <c:v>2.5261533620661711</c:v>
                </c:pt>
                <c:pt idx="190">
                  <c:v>2.4544033620661709</c:v>
                </c:pt>
                <c:pt idx="191">
                  <c:v>2.3929033620661708</c:v>
                </c:pt>
                <c:pt idx="192">
                  <c:v>2.5979033620661762</c:v>
                </c:pt>
                <c:pt idx="193">
                  <c:v>2.7926533620661709</c:v>
                </c:pt>
                <c:pt idx="194">
                  <c:v>2.7209033620661796</c:v>
                </c:pt>
                <c:pt idx="195">
                  <c:v>2.9566533620661657</c:v>
                </c:pt>
                <c:pt idx="196">
                  <c:v>3.0284033620661712</c:v>
                </c:pt>
                <c:pt idx="197">
                  <c:v>2.4441533620661757</c:v>
                </c:pt>
                <c:pt idx="198">
                  <c:v>2.4164304145762774</c:v>
                </c:pt>
                <c:pt idx="199">
                  <c:v>2.1499304145762848</c:v>
                </c:pt>
                <c:pt idx="200">
                  <c:v>1.9039304145762861</c:v>
                </c:pt>
                <c:pt idx="201">
                  <c:v>1.8731804145762887</c:v>
                </c:pt>
                <c:pt idx="202">
                  <c:v>1.8014304145762861</c:v>
                </c:pt>
                <c:pt idx="203">
                  <c:v>1.7706804145762884</c:v>
                </c:pt>
                <c:pt idx="204">
                  <c:v>2.1909304145762847</c:v>
                </c:pt>
                <c:pt idx="205">
                  <c:v>2.4061804145762804</c:v>
                </c:pt>
                <c:pt idx="206">
                  <c:v>2.1191804145762827</c:v>
                </c:pt>
                <c:pt idx="207">
                  <c:v>2.0986804145762799</c:v>
                </c:pt>
                <c:pt idx="208">
                  <c:v>2.0166804145762769</c:v>
                </c:pt>
                <c:pt idx="209">
                  <c:v>1.9346804145762901</c:v>
                </c:pt>
                <c:pt idx="210">
                  <c:v>1.9551804145762899</c:v>
                </c:pt>
                <c:pt idx="211">
                  <c:v>2.0474304145762847</c:v>
                </c:pt>
                <c:pt idx="212">
                  <c:v>1.9449304145762885</c:v>
                </c:pt>
                <c:pt idx="213">
                  <c:v>2.1191804145762827</c:v>
                </c:pt>
                <c:pt idx="214">
                  <c:v>2.0064304145762799</c:v>
                </c:pt>
                <c:pt idx="215">
                  <c:v>3.0152597396211367</c:v>
                </c:pt>
                <c:pt idx="216">
                  <c:v>3.7828586332184369</c:v>
                </c:pt>
                <c:pt idx="217">
                  <c:v>4.1313586332184453</c:v>
                </c:pt>
                <c:pt idx="218">
                  <c:v>2.2761086332184384</c:v>
                </c:pt>
                <c:pt idx="219">
                  <c:v>2.6861086332184398</c:v>
                </c:pt>
                <c:pt idx="220">
                  <c:v>2.1241561938359936</c:v>
                </c:pt>
                <c:pt idx="221">
                  <c:v>2.1754061938359937</c:v>
                </c:pt>
                <c:pt idx="222">
                  <c:v>2.1856561938359937</c:v>
                </c:pt>
                <c:pt idx="223">
                  <c:v>2.2164061938359927</c:v>
                </c:pt>
                <c:pt idx="224">
                  <c:v>2.5649061938359941</c:v>
                </c:pt>
                <c:pt idx="225">
                  <c:v>1.9812522755098985</c:v>
                </c:pt>
                <c:pt idx="226">
                  <c:v>3.7586577619675445</c:v>
                </c:pt>
                <c:pt idx="227">
                  <c:v>3.1026577619675435</c:v>
                </c:pt>
                <c:pt idx="228">
                  <c:v>3.9021577619675445</c:v>
                </c:pt>
                <c:pt idx="229">
                  <c:v>3.0111592484682239</c:v>
                </c:pt>
                <c:pt idx="230">
                  <c:v>2.4576592484682238</c:v>
                </c:pt>
                <c:pt idx="231">
                  <c:v>2.8266592484682227</c:v>
                </c:pt>
                <c:pt idx="232">
                  <c:v>2.8061592484682238</c:v>
                </c:pt>
                <c:pt idx="233">
                  <c:v>2.9906592484682237</c:v>
                </c:pt>
                <c:pt idx="234">
                  <c:v>3.0521592484682238</c:v>
                </c:pt>
                <c:pt idx="235">
                  <c:v>2.7856592484682241</c:v>
                </c:pt>
                <c:pt idx="236">
                  <c:v>2.9423684096583425</c:v>
                </c:pt>
                <c:pt idx="237">
                  <c:v>2.8911184096583424</c:v>
                </c:pt>
                <c:pt idx="238">
                  <c:v>3.0448684096583429</c:v>
                </c:pt>
                <c:pt idx="239">
                  <c:v>2.8398684096583371</c:v>
                </c:pt>
                <c:pt idx="240">
                  <c:v>2.8501184096583434</c:v>
                </c:pt>
                <c:pt idx="241">
                  <c:v>2.8501184096583434</c:v>
                </c:pt>
                <c:pt idx="242">
                  <c:v>3.3773379591891142</c:v>
                </c:pt>
                <c:pt idx="243">
                  <c:v>2.8853379591891142</c:v>
                </c:pt>
                <c:pt idx="244">
                  <c:v>2.9365879591891133</c:v>
                </c:pt>
                <c:pt idx="245">
                  <c:v>2.4414824966090127</c:v>
                </c:pt>
                <c:pt idx="246">
                  <c:v>2.246732496609015</c:v>
                </c:pt>
                <c:pt idx="247">
                  <c:v>2.860992340152118</c:v>
                </c:pt>
                <c:pt idx="248">
                  <c:v>2.6867423401521142</c:v>
                </c:pt>
                <c:pt idx="249">
                  <c:v>2.7892423401521151</c:v>
                </c:pt>
                <c:pt idx="250">
                  <c:v>2.7769856021552988</c:v>
                </c:pt>
                <c:pt idx="251">
                  <c:v>2.9307356021552993</c:v>
                </c:pt>
                <c:pt idx="252">
                  <c:v>3.1152356021552987</c:v>
                </c:pt>
                <c:pt idx="253">
                  <c:v>2.8999856021552977</c:v>
                </c:pt>
                <c:pt idx="254">
                  <c:v>2.4797356021552988</c:v>
                </c:pt>
                <c:pt idx="255">
                  <c:v>2.7769856021552988</c:v>
                </c:pt>
                <c:pt idx="256">
                  <c:v>2.4592356021552977</c:v>
                </c:pt>
                <c:pt idx="257">
                  <c:v>2.5962705192502709</c:v>
                </c:pt>
                <c:pt idx="258">
                  <c:v>3.6313383810647366</c:v>
                </c:pt>
                <c:pt idx="259">
                  <c:v>3.1393383810647366</c:v>
                </c:pt>
                <c:pt idx="260">
                  <c:v>2.6063383810647371</c:v>
                </c:pt>
                <c:pt idx="261">
                  <c:v>4.2770883810647424</c:v>
                </c:pt>
                <c:pt idx="262">
                  <c:v>3.1598383810647364</c:v>
                </c:pt>
                <c:pt idx="263">
                  <c:v>2.6780883810647369</c:v>
                </c:pt>
                <c:pt idx="264">
                  <c:v>2.883088381064737</c:v>
                </c:pt>
                <c:pt idx="265">
                  <c:v>2.8625883810647368</c:v>
                </c:pt>
                <c:pt idx="266">
                  <c:v>2.6063383810647371</c:v>
                </c:pt>
                <c:pt idx="267">
                  <c:v>3.0163383810647368</c:v>
                </c:pt>
                <c:pt idx="268">
                  <c:v>3.6620883810647364</c:v>
                </c:pt>
                <c:pt idx="269">
                  <c:v>3.4160883810647302</c:v>
                </c:pt>
                <c:pt idx="270">
                  <c:v>3.0573383810647372</c:v>
                </c:pt>
                <c:pt idx="271">
                  <c:v>3.4980883810647363</c:v>
                </c:pt>
                <c:pt idx="272">
                  <c:v>3.7133383810647382</c:v>
                </c:pt>
                <c:pt idx="273">
                  <c:v>3.9695883810647365</c:v>
                </c:pt>
                <c:pt idx="274">
                  <c:v>2.3083082366641037</c:v>
                </c:pt>
                <c:pt idx="275">
                  <c:v>2.7439331266935407</c:v>
                </c:pt>
                <c:pt idx="276">
                  <c:v>2.7080581609066008</c:v>
                </c:pt>
                <c:pt idx="277">
                  <c:v>2.1186831731255538</c:v>
                </c:pt>
                <c:pt idx="278">
                  <c:v>2.5645581755693438</c:v>
                </c:pt>
                <c:pt idx="279">
                  <c:v>3.9734262509076212</c:v>
                </c:pt>
                <c:pt idx="280">
                  <c:v>2.4772907159931061</c:v>
                </c:pt>
                <c:pt idx="281">
                  <c:v>2.3440407208806868</c:v>
                </c:pt>
                <c:pt idx="282">
                  <c:v>2.1339156768924612</c:v>
                </c:pt>
                <c:pt idx="283">
                  <c:v>2.3747906915551997</c:v>
                </c:pt>
                <c:pt idx="284">
                  <c:v>2.7079157404310217</c:v>
                </c:pt>
                <c:pt idx="285">
                  <c:v>2.5849157355434293</c:v>
                </c:pt>
                <c:pt idx="286">
                  <c:v>2.2210406548983448</c:v>
                </c:pt>
                <c:pt idx="287">
                  <c:v>2.5951656035787374</c:v>
                </c:pt>
                <c:pt idx="288">
                  <c:v>2.2312906451231833</c:v>
                </c:pt>
                <c:pt idx="289">
                  <c:v>2.4977906964427832</c:v>
                </c:pt>
                <c:pt idx="290">
                  <c:v>2.7899156622297192</c:v>
                </c:pt>
                <c:pt idx="291">
                  <c:v>2.3286656744486596</c:v>
                </c:pt>
                <c:pt idx="292">
                  <c:v>2.4209156475669804</c:v>
                </c:pt>
                <c:pt idx="293">
                  <c:v>3.0252979993161544</c:v>
                </c:pt>
                <c:pt idx="294">
                  <c:v>3.004798018866484</c:v>
                </c:pt>
                <c:pt idx="295">
                  <c:v>3.5200646983954158</c:v>
                </c:pt>
                <c:pt idx="296">
                  <c:v>3.5713146983954158</c:v>
                </c:pt>
                <c:pt idx="297">
                  <c:v>3.2843146983954217</c:v>
                </c:pt>
                <c:pt idx="298">
                  <c:v>3.2638146983954206</c:v>
                </c:pt>
                <c:pt idx="299">
                  <c:v>2.3563385766639438</c:v>
                </c:pt>
                <c:pt idx="300">
                  <c:v>2.8944635522260405</c:v>
                </c:pt>
                <c:pt idx="301">
                  <c:v>2.7714635473384601</c:v>
                </c:pt>
                <c:pt idx="302">
                  <c:v>2.7407135766639503</c:v>
                </c:pt>
                <c:pt idx="303">
                  <c:v>2.8893385571136214</c:v>
                </c:pt>
                <c:pt idx="304">
                  <c:v>2.6689635229005608</c:v>
                </c:pt>
                <c:pt idx="305">
                  <c:v>2.494713566888783</c:v>
                </c:pt>
                <c:pt idx="306">
                  <c:v>2.1615885791077352</c:v>
                </c:pt>
                <c:pt idx="307">
                  <c:v>2.3563385766639438</c:v>
                </c:pt>
                <c:pt idx="308">
                  <c:v>2.0605623445142385</c:v>
                </c:pt>
                <c:pt idx="309">
                  <c:v>2.762687224768507</c:v>
                </c:pt>
                <c:pt idx="310">
                  <c:v>1.9836873567331905</c:v>
                </c:pt>
                <c:pt idx="311">
                  <c:v>2.3168122834194715</c:v>
                </c:pt>
                <c:pt idx="312">
                  <c:v>2.5986872589815815</c:v>
                </c:pt>
                <c:pt idx="313">
                  <c:v>2.6294372296560882</c:v>
                </c:pt>
                <c:pt idx="314">
                  <c:v>2.6755623078573842</c:v>
                </c:pt>
                <c:pt idx="315">
                  <c:v>2.6038123762835141</c:v>
                </c:pt>
                <c:pt idx="316">
                  <c:v>2.2091873249639202</c:v>
                </c:pt>
                <c:pt idx="317">
                  <c:v>2.7678123420704552</c:v>
                </c:pt>
                <c:pt idx="318">
                  <c:v>2.8754373616207713</c:v>
                </c:pt>
                <c:pt idx="319">
                  <c:v>2.6909372931946391</c:v>
                </c:pt>
                <c:pt idx="320">
                  <c:v>2.6345623469580288</c:v>
                </c:pt>
                <c:pt idx="321">
                  <c:v>2.0105516599822248</c:v>
                </c:pt>
                <c:pt idx="322">
                  <c:v>2.7485516893077153</c:v>
                </c:pt>
                <c:pt idx="323">
                  <c:v>2.9791765915560942</c:v>
                </c:pt>
                <c:pt idx="324">
                  <c:v>1.9951766746449675</c:v>
                </c:pt>
                <c:pt idx="325">
                  <c:v>2.2258016379881109</c:v>
                </c:pt>
                <c:pt idx="326">
                  <c:v>2.6296985863766551</c:v>
                </c:pt>
                <c:pt idx="327">
                  <c:v>2.3119485228380965</c:v>
                </c:pt>
                <c:pt idx="328">
                  <c:v>2.5271985619387562</c:v>
                </c:pt>
                <c:pt idx="329">
                  <c:v>2.6348235814890741</c:v>
                </c:pt>
                <c:pt idx="330">
                  <c:v>2.5528235375008412</c:v>
                </c:pt>
                <c:pt idx="331">
                  <c:v>2.5579485326132598</c:v>
                </c:pt>
                <c:pt idx="332">
                  <c:v>3.2344486205897147</c:v>
                </c:pt>
                <c:pt idx="333">
                  <c:v>2.4246986596903684</c:v>
                </c:pt>
                <c:pt idx="334">
                  <c:v>2.2914485423884274</c:v>
                </c:pt>
                <c:pt idx="335">
                  <c:v>2.101823539944637</c:v>
                </c:pt>
                <c:pt idx="336">
                  <c:v>1.871198576601494</c:v>
                </c:pt>
                <c:pt idx="337">
                  <c:v>2.7688454681382177</c:v>
                </c:pt>
                <c:pt idx="338">
                  <c:v>2.8815954828009618</c:v>
                </c:pt>
                <c:pt idx="339">
                  <c:v>2.9482204192624102</c:v>
                </c:pt>
                <c:pt idx="340">
                  <c:v>3.1839704388127399</c:v>
                </c:pt>
                <c:pt idx="341">
                  <c:v>2.8559703850493428</c:v>
                </c:pt>
                <c:pt idx="342">
                  <c:v>2.9123454534754702</c:v>
                </c:pt>
                <c:pt idx="343">
                  <c:v>3.0250954681382187</c:v>
                </c:pt>
                <c:pt idx="344">
                  <c:v>2.691970541451941</c:v>
                </c:pt>
                <c:pt idx="345">
                  <c:v>2.7329705023512849</c:v>
                </c:pt>
                <c:pt idx="346">
                  <c:v>2.7124703997120867</c:v>
                </c:pt>
                <c:pt idx="347">
                  <c:v>2.621687544942366</c:v>
                </c:pt>
                <c:pt idx="348">
                  <c:v>3.0726875449423612</c:v>
                </c:pt>
                <c:pt idx="349">
                  <c:v>2.8421187051546837</c:v>
                </c:pt>
                <c:pt idx="350">
                  <c:v>3.4161187051546813</c:v>
                </c:pt>
                <c:pt idx="351">
                  <c:v>3.1188687051546813</c:v>
                </c:pt>
                <c:pt idx="352">
                  <c:v>3.8351293159678397</c:v>
                </c:pt>
                <c:pt idx="353">
                  <c:v>4.4091293159678537</c:v>
                </c:pt>
                <c:pt idx="354">
                  <c:v>3.8761293159678387</c:v>
                </c:pt>
                <c:pt idx="355">
                  <c:v>3.1586293159678407</c:v>
                </c:pt>
                <c:pt idx="356">
                  <c:v>3.3021293159678407</c:v>
                </c:pt>
                <c:pt idx="357">
                  <c:v>2.2294627072946258</c:v>
                </c:pt>
                <c:pt idx="358">
                  <c:v>2.6189627072946262</c:v>
                </c:pt>
                <c:pt idx="359">
                  <c:v>2.9674627072946258</c:v>
                </c:pt>
                <c:pt idx="360">
                  <c:v>2.495962707294626</c:v>
                </c:pt>
                <c:pt idx="361">
                  <c:v>2.4652127072946262</c:v>
                </c:pt>
                <c:pt idx="362">
                  <c:v>2.4344627072946237</c:v>
                </c:pt>
                <c:pt idx="363">
                  <c:v>2.3627127072946261</c:v>
                </c:pt>
                <c:pt idx="364">
                  <c:v>2.0757127072946258</c:v>
                </c:pt>
                <c:pt idx="365">
                  <c:v>2.0859627072946259</c:v>
                </c:pt>
                <c:pt idx="366">
                  <c:v>2.2397127072946259</c:v>
                </c:pt>
                <c:pt idx="367">
                  <c:v>2.6305144177037798</c:v>
                </c:pt>
                <c:pt idx="368">
                  <c:v>2.4870144177037798</c:v>
                </c:pt>
                <c:pt idx="369">
                  <c:v>2.8765144177037767</c:v>
                </c:pt>
                <c:pt idx="370">
                  <c:v>2.5895144177037799</c:v>
                </c:pt>
                <c:pt idx="371">
                  <c:v>2.3845144177037798</c:v>
                </c:pt>
                <c:pt idx="372">
                  <c:v>2.9185207507789852</c:v>
                </c:pt>
                <c:pt idx="373">
                  <c:v>2.5802707507789866</c:v>
                </c:pt>
                <c:pt idx="374">
                  <c:v>2.7312221797816769</c:v>
                </c:pt>
                <c:pt idx="375">
                  <c:v>2.6082221797816771</c:v>
                </c:pt>
                <c:pt idx="376">
                  <c:v>2.792722179781677</c:v>
                </c:pt>
                <c:pt idx="377">
                  <c:v>2.8644721797816768</c:v>
                </c:pt>
                <c:pt idx="378">
                  <c:v>3.428222179781677</c:v>
                </c:pt>
                <c:pt idx="379">
                  <c:v>3.2744721797816769</c:v>
                </c:pt>
                <c:pt idx="380">
                  <c:v>2.8747221797816769</c:v>
                </c:pt>
                <c:pt idx="381">
                  <c:v>2.8439721797816766</c:v>
                </c:pt>
                <c:pt idx="382">
                  <c:v>3.2744721797816769</c:v>
                </c:pt>
                <c:pt idx="383">
                  <c:v>3.0694721797816769</c:v>
                </c:pt>
                <c:pt idx="384">
                  <c:v>3.1207221797816782</c:v>
                </c:pt>
                <c:pt idx="385">
                  <c:v>2.4134721797816767</c:v>
                </c:pt>
                <c:pt idx="386">
                  <c:v>2.444222179781677</c:v>
                </c:pt>
                <c:pt idx="387">
                  <c:v>3.6931440335387467</c:v>
                </c:pt>
                <c:pt idx="388">
                  <c:v>3.580394033538751</c:v>
                </c:pt>
                <c:pt idx="389">
                  <c:v>3.5598940335387423</c:v>
                </c:pt>
                <c:pt idx="390">
                  <c:v>2.2879151160637705</c:v>
                </c:pt>
                <c:pt idx="391">
                  <c:v>2.2665199999999999</c:v>
                </c:pt>
                <c:pt idx="392">
                  <c:v>2.2161651160637619</c:v>
                </c:pt>
                <c:pt idx="393">
                  <c:v>2.5851651160637648</c:v>
                </c:pt>
                <c:pt idx="394">
                  <c:v>2.3904151160637599</c:v>
                </c:pt>
                <c:pt idx="395">
                  <c:v>2.3904151160637599</c:v>
                </c:pt>
                <c:pt idx="396">
                  <c:v>2.359665116063757</c:v>
                </c:pt>
                <c:pt idx="397">
                  <c:v>2.8414151160637608</c:v>
                </c:pt>
                <c:pt idx="398">
                  <c:v>2.6364151160637599</c:v>
                </c:pt>
                <c:pt idx="399">
                  <c:v>2.5031651160637707</c:v>
                </c:pt>
                <c:pt idx="400">
                  <c:v>2.7286651160637647</c:v>
                </c:pt>
                <c:pt idx="401">
                  <c:v>2.6159151160637633</c:v>
                </c:pt>
                <c:pt idx="402">
                  <c:v>2.3699151160637628</c:v>
                </c:pt>
                <c:pt idx="403">
                  <c:v>2.4314151160637594</c:v>
                </c:pt>
                <c:pt idx="404">
                  <c:v>2.4724151160637589</c:v>
                </c:pt>
                <c:pt idx="405">
                  <c:v>2.9234151160637643</c:v>
                </c:pt>
                <c:pt idx="406">
                  <c:v>2.9280179499837358</c:v>
                </c:pt>
                <c:pt idx="407">
                  <c:v>3.7582679499837361</c:v>
                </c:pt>
                <c:pt idx="408">
                  <c:v>3.5840179499837355</c:v>
                </c:pt>
                <c:pt idx="409">
                  <c:v>2.7742679499837357</c:v>
                </c:pt>
                <c:pt idx="410">
                  <c:v>2.9280179499837358</c:v>
                </c:pt>
                <c:pt idx="411">
                  <c:v>2.8255179499837357</c:v>
                </c:pt>
                <c:pt idx="412">
                  <c:v>2.7537679499837382</c:v>
                </c:pt>
                <c:pt idx="413">
                  <c:v>2.9485179499837382</c:v>
                </c:pt>
                <c:pt idx="414">
                  <c:v>3.4712679499837327</c:v>
                </c:pt>
                <c:pt idx="415">
                  <c:v>3.7277656098423715</c:v>
                </c:pt>
                <c:pt idx="416">
                  <c:v>3.0615156098423681</c:v>
                </c:pt>
                <c:pt idx="417">
                  <c:v>2.7951653901042817</c:v>
                </c:pt>
                <c:pt idx="418">
                  <c:v>2.8156653901042739</c:v>
                </c:pt>
                <c:pt idx="419">
                  <c:v>2.5696653901042783</c:v>
                </c:pt>
                <c:pt idx="420">
                  <c:v>2.4466653901042763</c:v>
                </c:pt>
                <c:pt idx="421">
                  <c:v>2.3236653901042783</c:v>
                </c:pt>
                <c:pt idx="422">
                  <c:v>2.2826653901042793</c:v>
                </c:pt>
                <c:pt idx="423">
                  <c:v>2.5184153901042783</c:v>
                </c:pt>
                <c:pt idx="424">
                  <c:v>2.5081653901042817</c:v>
                </c:pt>
                <c:pt idx="425">
                  <c:v>2.6414153901042807</c:v>
                </c:pt>
                <c:pt idx="426">
                  <c:v>2.6656119611306832</c:v>
                </c:pt>
                <c:pt idx="427">
                  <c:v>2.5067371126456894</c:v>
                </c:pt>
                <c:pt idx="428">
                  <c:v>2.4811120759888325</c:v>
                </c:pt>
                <c:pt idx="429">
                  <c:v>2.949083411708366</c:v>
                </c:pt>
                <c:pt idx="430">
                  <c:v>2.3750834117083599</c:v>
                </c:pt>
                <c:pt idx="431">
                  <c:v>2.4058334117083637</c:v>
                </c:pt>
                <c:pt idx="432">
                  <c:v>2.4160834117083603</c:v>
                </c:pt>
                <c:pt idx="433">
                  <c:v>2.2725834117083648</c:v>
                </c:pt>
                <c:pt idx="434">
                  <c:v>2.7338334117083658</c:v>
                </c:pt>
                <c:pt idx="435">
                  <c:v>2.8260834117083609</c:v>
                </c:pt>
                <c:pt idx="436">
                  <c:v>2.8158334117083599</c:v>
                </c:pt>
                <c:pt idx="437">
                  <c:v>3.0310834117083627</c:v>
                </c:pt>
                <c:pt idx="438">
                  <c:v>3.2975834117083656</c:v>
                </c:pt>
                <c:pt idx="439">
                  <c:v>2.8260834117083609</c:v>
                </c:pt>
                <c:pt idx="440">
                  <c:v>2.0274034919140287</c:v>
                </c:pt>
                <c:pt idx="441">
                  <c:v>2.0376534919140239</c:v>
                </c:pt>
                <c:pt idx="442">
                  <c:v>2.1606534919140277</c:v>
                </c:pt>
                <c:pt idx="443">
                  <c:v>2.3349034919140239</c:v>
                </c:pt>
                <c:pt idx="444">
                  <c:v>2.0684034919140277</c:v>
                </c:pt>
                <c:pt idx="445">
                  <c:v>2.4748317098940316</c:v>
                </c:pt>
                <c:pt idx="446">
                  <c:v>2.5158317098940319</c:v>
                </c:pt>
                <c:pt idx="447">
                  <c:v>2.7105817098940386</c:v>
                </c:pt>
                <c:pt idx="448">
                  <c:v>2.5568317098940314</c:v>
                </c:pt>
                <c:pt idx="449">
                  <c:v>2.5363317098940312</c:v>
                </c:pt>
                <c:pt idx="450">
                  <c:v>2.6593317098940377</c:v>
                </c:pt>
                <c:pt idx="451">
                  <c:v>2.9053317098940385</c:v>
                </c:pt>
                <c:pt idx="452">
                  <c:v>2.9258317098940316</c:v>
                </c:pt>
                <c:pt idx="453">
                  <c:v>3.0795817098940352</c:v>
                </c:pt>
                <c:pt idx="454">
                  <c:v>3.2948317098940376</c:v>
                </c:pt>
                <c:pt idx="455">
                  <c:v>2.4850817098940352</c:v>
                </c:pt>
                <c:pt idx="456">
                  <c:v>2.8337217681820652</c:v>
                </c:pt>
                <c:pt idx="457">
                  <c:v>2.5005967193062482</c:v>
                </c:pt>
                <c:pt idx="458">
                  <c:v>2.2392217852885881</c:v>
                </c:pt>
                <c:pt idx="459">
                  <c:v>2.2187218048389177</c:v>
                </c:pt>
                <c:pt idx="460">
                  <c:v>2.1572218023951262</c:v>
                </c:pt>
                <c:pt idx="461">
                  <c:v>2.2904718586023125</c:v>
                </c:pt>
                <c:pt idx="462">
                  <c:v>2.5877217584069085</c:v>
                </c:pt>
                <c:pt idx="463">
                  <c:v>2.5057217144186654</c:v>
                </c:pt>
                <c:pt idx="464">
                  <c:v>2.1982217632944794</c:v>
                </c:pt>
                <c:pt idx="465">
                  <c:v>2.3314717584068942</c:v>
                </c:pt>
                <c:pt idx="466">
                  <c:v>2.2392217241938273</c:v>
                </c:pt>
                <c:pt idx="467">
                  <c:v>2.3365967535193142</c:v>
                </c:pt>
                <c:pt idx="468">
                  <c:v>2.4493467681820618</c:v>
                </c:pt>
                <c:pt idx="469">
                  <c:v>2.213596748631744</c:v>
                </c:pt>
                <c:pt idx="470">
                  <c:v>2.3519717999513312</c:v>
                </c:pt>
                <c:pt idx="471">
                  <c:v>2.3878468268330209</c:v>
                </c:pt>
                <c:pt idx="472">
                  <c:v>2.4032217510755309</c:v>
                </c:pt>
                <c:pt idx="473">
                  <c:v>3.5933058361623482</c:v>
                </c:pt>
                <c:pt idx="474">
                  <c:v>4.0104380280740664</c:v>
                </c:pt>
                <c:pt idx="475">
                  <c:v>4.3486880280740694</c:v>
                </c:pt>
                <c:pt idx="476">
                  <c:v>2.5446880280740647</c:v>
                </c:pt>
                <c:pt idx="477">
                  <c:v>3.1494380280740661</c:v>
                </c:pt>
                <c:pt idx="478">
                  <c:v>2.2741209630206312</c:v>
                </c:pt>
                <c:pt idx="479">
                  <c:v>2.3663709630206307</c:v>
                </c:pt>
                <c:pt idx="480">
                  <c:v>2.2946209630206313</c:v>
                </c:pt>
                <c:pt idx="481">
                  <c:v>2.2946209630206313</c:v>
                </c:pt>
                <c:pt idx="482">
                  <c:v>2.7353709630206313</c:v>
                </c:pt>
                <c:pt idx="483">
                  <c:v>2.4588754139110534</c:v>
                </c:pt>
                <c:pt idx="484">
                  <c:v>4.0935375317505258</c:v>
                </c:pt>
                <c:pt idx="485">
                  <c:v>3.2735375317505335</c:v>
                </c:pt>
                <c:pt idx="486">
                  <c:v>4.1755375317505257</c:v>
                </c:pt>
                <c:pt idx="487">
                  <c:v>3.4389922349908404</c:v>
                </c:pt>
                <c:pt idx="488">
                  <c:v>2.7419922349908448</c:v>
                </c:pt>
                <c:pt idx="489">
                  <c:v>3.2954922349908427</c:v>
                </c:pt>
                <c:pt idx="490">
                  <c:v>3.2852422349908394</c:v>
                </c:pt>
                <c:pt idx="491">
                  <c:v>3.336492234990835</c:v>
                </c:pt>
                <c:pt idx="492">
                  <c:v>3.5004922349908427</c:v>
                </c:pt>
                <c:pt idx="493">
                  <c:v>3.0904922349908395</c:v>
                </c:pt>
                <c:pt idx="494">
                  <c:v>3.0570748098282174</c:v>
                </c:pt>
                <c:pt idx="495">
                  <c:v>3.1595748098282175</c:v>
                </c:pt>
                <c:pt idx="496">
                  <c:v>3.2415748098282182</c:v>
                </c:pt>
                <c:pt idx="497">
                  <c:v>2.9443248098282182</c:v>
                </c:pt>
                <c:pt idx="498">
                  <c:v>3.2005748098282192</c:v>
                </c:pt>
                <c:pt idx="499">
                  <c:v>2.8930748098282177</c:v>
                </c:pt>
                <c:pt idx="500">
                  <c:v>3.6734337584955523</c:v>
                </c:pt>
                <c:pt idx="501">
                  <c:v>3.3249337584955518</c:v>
                </c:pt>
                <c:pt idx="502">
                  <c:v>3.3146837584955442</c:v>
                </c:pt>
                <c:pt idx="503">
                  <c:v>3.0582371707087961</c:v>
                </c:pt>
                <c:pt idx="504">
                  <c:v>2.8224871707087913</c:v>
                </c:pt>
                <c:pt idx="505">
                  <c:v>3.4442963064999654</c:v>
                </c:pt>
                <c:pt idx="506">
                  <c:v>3.0445463064999654</c:v>
                </c:pt>
                <c:pt idx="507">
                  <c:v>3.1777963064999692</c:v>
                </c:pt>
                <c:pt idx="508">
                  <c:v>3.3703758599921487</c:v>
                </c:pt>
                <c:pt idx="509">
                  <c:v>3.3806258599921497</c:v>
                </c:pt>
                <c:pt idx="510">
                  <c:v>3.5138758599921487</c:v>
                </c:pt>
                <c:pt idx="511">
                  <c:v>3.4318758599921444</c:v>
                </c:pt>
                <c:pt idx="512">
                  <c:v>2.9296258599921488</c:v>
                </c:pt>
                <c:pt idx="513">
                  <c:v>3.3088758599921477</c:v>
                </c:pt>
                <c:pt idx="514">
                  <c:v>2.8168758599921428</c:v>
                </c:pt>
                <c:pt idx="515">
                  <c:v>3.1976367961245376</c:v>
                </c:pt>
              </c:numCache>
            </c:numRef>
          </c:yVal>
        </c:ser>
        <c:axId val="108491520"/>
        <c:axId val="108493440"/>
      </c:scatterChart>
      <c:valAx>
        <c:axId val="108491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th-TH" sz="1400">
                    <a:latin typeface="TH SarabunPSK" pitchFamily="34" charset="-34"/>
                    <a:cs typeface="TH SarabunPSK" pitchFamily="34" charset="-34"/>
                  </a:defRPr>
                </a:pPr>
                <a:r>
                  <a:rPr lang="en-US" sz="1400">
                    <a:latin typeface="TH SarabunPSK" pitchFamily="34" charset="-34"/>
                    <a:cs typeface="TH SarabunPSK" pitchFamily="34" charset="-34"/>
                  </a:rPr>
                  <a:t>IRI Actual (m/km)</a:t>
                </a:r>
                <a:endParaRPr lang="th-TH" sz="1400">
                  <a:latin typeface="TH SarabunPSK" pitchFamily="34" charset="-34"/>
                  <a:cs typeface="TH SarabunPSK" pitchFamily="34" charset="-34"/>
                </a:endParaRP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lang="th-TH" sz="1200"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108493440"/>
        <c:crosses val="autoZero"/>
        <c:crossBetween val="midCat"/>
        <c:majorUnit val="0.5"/>
      </c:valAx>
      <c:valAx>
        <c:axId val="1084934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th-TH"/>
                </a:pPr>
                <a:r>
                  <a:rPr lang="en-US" sz="1400">
                    <a:latin typeface="TH SarabunPSK" pitchFamily="34" charset="-34"/>
                    <a:cs typeface="TH SarabunPSK" pitchFamily="34" charset="-34"/>
                  </a:rPr>
                  <a:t>IRI Predict</a:t>
                </a:r>
                <a:r>
                  <a:rPr lang="en-US" sz="1400" baseline="0">
                    <a:latin typeface="TH SarabunPSK" pitchFamily="34" charset="-34"/>
                    <a:cs typeface="TH SarabunPSK" pitchFamily="34" charset="-34"/>
                  </a:rPr>
                  <a:t> (m/km)</a:t>
                </a:r>
                <a:endParaRPr lang="th-TH" sz="1400">
                  <a:latin typeface="TH SarabunPSK" pitchFamily="34" charset="-34"/>
                  <a:cs typeface="TH SarabunPSK" pitchFamily="34" charset="-34"/>
                </a:endParaRP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lang="th-TH" sz="1200"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108491520"/>
        <c:crosses val="autoZero"/>
        <c:crossBetween val="midCat"/>
        <c:majorUnit val="0.5"/>
        <c:minorUnit val="0.25"/>
      </c:valAx>
    </c:plotArea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r>
              <a:rPr lang="th-TH" sz="2000">
                <a:latin typeface="TH SarabunPSK" pitchFamily="34" charset="-34"/>
                <a:cs typeface="TH SarabunPSK" pitchFamily="34" charset="-34"/>
              </a:rPr>
              <a:t>กราฟแสดงค่า </a:t>
            </a:r>
            <a:r>
              <a:rPr lang="en-US" sz="2000">
                <a:latin typeface="TH SarabunPSK" pitchFamily="34" charset="-34"/>
                <a:cs typeface="TH SarabunPSK" pitchFamily="34" charset="-34"/>
              </a:rPr>
              <a:t>IRI </a:t>
            </a:r>
            <a:r>
              <a:rPr lang="th-TH" sz="2000">
                <a:latin typeface="TH SarabunPSK" pitchFamily="34" charset="-34"/>
                <a:cs typeface="TH SarabunPSK" pitchFamily="34" charset="-34"/>
              </a:rPr>
              <a:t>เมื่อมีปริมาณจราจร </a:t>
            </a:r>
            <a:r>
              <a:rPr lang="en-US" sz="2000">
                <a:latin typeface="TH SarabunPSK" pitchFamily="34" charset="-34"/>
                <a:cs typeface="TH SarabunPSK" pitchFamily="34" charset="-34"/>
              </a:rPr>
              <a:t>AADT </a:t>
            </a:r>
            <a:r>
              <a:rPr lang="th-TH" sz="2000">
                <a:latin typeface="TH SarabunPSK" pitchFamily="34" charset="-34"/>
                <a:cs typeface="TH SarabunPSK" pitchFamily="34" charset="-34"/>
              </a:rPr>
              <a:t>แตกต่างกัน </a:t>
            </a:r>
          </a:p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r>
              <a:rPr lang="th-TH" sz="2000">
                <a:latin typeface="TH SarabunPSK" pitchFamily="34" charset="-34"/>
                <a:cs typeface="TH SarabunPSK" pitchFamily="34" charset="-34"/>
              </a:rPr>
              <a:t>(สมมติสัดส่วนของรถบรรทุกหนัก 40%)</a:t>
            </a:r>
            <a:endParaRPr lang="en-US" sz="2000">
              <a:latin typeface="TH SarabunPSK" pitchFamily="34" charset="-34"/>
              <a:cs typeface="TH SarabunPSK" pitchFamily="34" charset="-34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'คำนวนค่า IRI 10 years'!$B$28</c:f>
              <c:strCache>
                <c:ptCount val="1"/>
                <c:pt idx="0">
                  <c:v>5,000</c:v>
                </c:pt>
              </c:strCache>
            </c:strRef>
          </c:tx>
          <c:cat>
            <c:strRef>
              <c:f>'คำนวนค่า IRI 10 years'!$A$29:$A$39</c:f>
              <c:strCache>
                <c:ptCount val="11"/>
                <c:pt idx="0">
                  <c:v>เริ่มต้น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'คำนวนค่า IRI 10 years'!$B$29:$B$39</c:f>
              <c:numCache>
                <c:formatCode>0.000</c:formatCode>
                <c:ptCount val="11"/>
                <c:pt idx="0" formatCode="#,##0.000">
                  <c:v>2.72</c:v>
                </c:pt>
                <c:pt idx="1">
                  <c:v>2.9515518499109352</c:v>
                </c:pt>
                <c:pt idx="2">
                  <c:v>3.2223946509120038</c:v>
                </c:pt>
                <c:pt idx="3">
                  <c:v>3.5335317428805828</c:v>
                </c:pt>
                <c:pt idx="4">
                  <c:v>3.8859920824818435</c:v>
                </c:pt>
                <c:pt idx="5">
                  <c:v>4.2808308970888005</c:v>
                </c:pt>
                <c:pt idx="6">
                  <c:v>4.7191303553920418</c:v>
                </c:pt>
                <c:pt idx="7">
                  <c:v>5.2020002551251885</c:v>
                </c:pt>
                <c:pt idx="8">
                  <c:v>5.7305787283427714</c:v>
                </c:pt>
                <c:pt idx="9">
                  <c:v>6.3060329646983817</c:v>
                </c:pt>
                <c:pt idx="10">
                  <c:v>6.9295599531825536</c:v>
                </c:pt>
              </c:numCache>
            </c:numRef>
          </c:val>
        </c:ser>
        <c:ser>
          <c:idx val="1"/>
          <c:order val="1"/>
          <c:tx>
            <c:strRef>
              <c:f>'คำนวนค่า IRI 10 years'!$C$28</c:f>
              <c:strCache>
                <c:ptCount val="1"/>
                <c:pt idx="0">
                  <c:v>10,000</c:v>
                </c:pt>
              </c:strCache>
            </c:strRef>
          </c:tx>
          <c:cat>
            <c:strRef>
              <c:f>'คำนวนค่า IRI 10 years'!$A$29:$A$39</c:f>
              <c:strCache>
                <c:ptCount val="11"/>
                <c:pt idx="0">
                  <c:v>เริ่มต้น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'คำนวนค่า IRI 10 years'!$C$29:$C$39</c:f>
              <c:numCache>
                <c:formatCode>0.000</c:formatCode>
                <c:ptCount val="11"/>
                <c:pt idx="0" formatCode="#,##0.000">
                  <c:v>2.72</c:v>
                </c:pt>
                <c:pt idx="1">
                  <c:v>2.9844236998218667</c:v>
                </c:pt>
                <c:pt idx="2">
                  <c:v>3.2560986556652867</c:v>
                </c:pt>
                <c:pt idx="3">
                  <c:v>3.5680889685763546</c:v>
                </c:pt>
                <c:pt idx="4">
                  <c:v>3.9214241285110982</c:v>
                </c:pt>
                <c:pt idx="5">
                  <c:v>4.3171599096337072</c:v>
                </c:pt>
                <c:pt idx="6">
                  <c:v>4.756379041268068</c:v>
                </c:pt>
                <c:pt idx="7">
                  <c:v>5.2401918959735463</c:v>
                </c:pt>
                <c:pt idx="8">
                  <c:v>5.7697371951822323</c:v>
                </c:pt>
                <c:pt idx="9">
                  <c:v>6.3461827328454241</c:v>
                </c:pt>
                <c:pt idx="10">
                  <c:v>6.9707261175492725</c:v>
                </c:pt>
              </c:numCache>
            </c:numRef>
          </c:val>
        </c:ser>
        <c:ser>
          <c:idx val="2"/>
          <c:order val="2"/>
          <c:tx>
            <c:strRef>
              <c:f>'คำนวนค่า IRI 10 years'!$D$28</c:f>
              <c:strCache>
                <c:ptCount val="1"/>
                <c:pt idx="0">
                  <c:v>15,000</c:v>
                </c:pt>
              </c:strCache>
            </c:strRef>
          </c:tx>
          <c:cat>
            <c:strRef>
              <c:f>'คำนวนค่า IRI 10 years'!$A$29:$A$39</c:f>
              <c:strCache>
                <c:ptCount val="11"/>
                <c:pt idx="0">
                  <c:v>เริ่มต้น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'คำนวนค่า IRI 10 years'!$D$29:$D$39</c:f>
              <c:numCache>
                <c:formatCode>0.000</c:formatCode>
                <c:ptCount val="11"/>
                <c:pt idx="0" formatCode="#,##0.000">
                  <c:v>2.72</c:v>
                </c:pt>
                <c:pt idx="1">
                  <c:v>3.0172955497328031</c:v>
                </c:pt>
                <c:pt idx="2">
                  <c:v>3.3571899527359985</c:v>
                </c:pt>
                <c:pt idx="3">
                  <c:v>3.7408113786417263</c:v>
                </c:pt>
                <c:pt idx="4">
                  <c:v>4.1693178011955245</c:v>
                </c:pt>
                <c:pt idx="5">
                  <c:v>4.6438977838601625</c:v>
                </c:pt>
                <c:pt idx="6">
                  <c:v>5.1657712860847145</c:v>
                </c:pt>
                <c:pt idx="7">
                  <c:v>5.7361904907818921</c:v>
                </c:pt>
                <c:pt idx="8">
                  <c:v>6.3564406535697779</c:v>
                </c:pt>
                <c:pt idx="9">
                  <c:v>7.0278409743501475</c:v>
                </c:pt>
                <c:pt idx="10">
                  <c:v>7.7517454918090491</c:v>
                </c:pt>
              </c:numCache>
            </c:numRef>
          </c:val>
        </c:ser>
        <c:ser>
          <c:idx val="3"/>
          <c:order val="3"/>
          <c:tx>
            <c:strRef>
              <c:f>'คำนวนค่า IRI 10 years'!$E$28</c:f>
              <c:strCache>
                <c:ptCount val="1"/>
                <c:pt idx="0">
                  <c:v>20,000</c:v>
                </c:pt>
              </c:strCache>
            </c:strRef>
          </c:tx>
          <c:cat>
            <c:strRef>
              <c:f>'คำนวนค่า IRI 10 years'!$A$29:$A$39</c:f>
              <c:strCache>
                <c:ptCount val="11"/>
                <c:pt idx="0">
                  <c:v>เริ่มต้น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'คำนวนค่า IRI 10 years'!$E$29:$E$39</c:f>
              <c:numCache>
                <c:formatCode>0.000</c:formatCode>
                <c:ptCount val="11"/>
                <c:pt idx="0" formatCode="#,##0.000">
                  <c:v>2.72</c:v>
                </c:pt>
                <c:pt idx="1">
                  <c:v>3.0501673996437377</c:v>
                </c:pt>
                <c:pt idx="2">
                  <c:v>3.4245876036479972</c:v>
                </c:pt>
                <c:pt idx="3">
                  <c:v>3.8444511965222978</c:v>
                </c:pt>
                <c:pt idx="4">
                  <c:v>4.3109806605523673</c:v>
                </c:pt>
                <c:pt idx="5">
                  <c:v>4.8254312272458231</c:v>
                </c:pt>
                <c:pt idx="6">
                  <c:v>5.3890917514310583</c:v>
                </c:pt>
                <c:pt idx="7">
                  <c:v>6.0032856086102271</c:v>
                </c:pt>
                <c:pt idx="8">
                  <c:v>6.6693716161832786</c:v>
                </c:pt>
                <c:pt idx="9">
                  <c:v>7.3887449791760273</c:v>
                </c:pt>
                <c:pt idx="10">
                  <c:v>8.1628382611222996</c:v>
                </c:pt>
              </c:numCache>
            </c:numRef>
          </c:val>
        </c:ser>
        <c:ser>
          <c:idx val="4"/>
          <c:order val="4"/>
          <c:tx>
            <c:strRef>
              <c:f>'คำนวนค่า IRI 10 years'!$F$28</c:f>
              <c:strCache>
                <c:ptCount val="1"/>
                <c:pt idx="0">
                  <c:v>25,000</c:v>
                </c:pt>
              </c:strCache>
            </c:strRef>
          </c:tx>
          <c:cat>
            <c:strRef>
              <c:f>'คำนวนค่า IRI 10 years'!$A$29:$A$39</c:f>
              <c:strCache>
                <c:ptCount val="11"/>
                <c:pt idx="0">
                  <c:v>เริ่มต้น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'คำนวนค่า IRI 10 years'!$F$29:$F$39</c:f>
              <c:numCache>
                <c:formatCode>0.000</c:formatCode>
                <c:ptCount val="11"/>
                <c:pt idx="0" formatCode="#,##0.000">
                  <c:v>2.72</c:v>
                </c:pt>
                <c:pt idx="1">
                  <c:v>3.0830392495546759</c:v>
                </c:pt>
                <c:pt idx="2">
                  <c:v>3.4919852545599914</c:v>
                </c:pt>
                <c:pt idx="3">
                  <c:v>3.9480910144028716</c:v>
                </c:pt>
                <c:pt idx="4">
                  <c:v>4.4526435199092163</c:v>
                </c:pt>
                <c:pt idx="5">
                  <c:v>5.0069646706315076</c:v>
                </c:pt>
                <c:pt idx="6">
                  <c:v>5.6124122167773827</c:v>
                </c:pt>
                <c:pt idx="7">
                  <c:v>6.2703807264385718</c:v>
                </c:pt>
                <c:pt idx="8">
                  <c:v>6.9823025787967845</c:v>
                </c:pt>
                <c:pt idx="9">
                  <c:v>7.749648984001932</c:v>
                </c:pt>
                <c:pt idx="10">
                  <c:v>8.573931030435519</c:v>
                </c:pt>
              </c:numCache>
            </c:numRef>
          </c:val>
        </c:ser>
        <c:ser>
          <c:idx val="5"/>
          <c:order val="5"/>
          <c:tx>
            <c:strRef>
              <c:f>'คำนวนค่า IRI 10 years'!$G$28</c:f>
              <c:strCache>
                <c:ptCount val="1"/>
                <c:pt idx="0">
                  <c:v>30,000</c:v>
                </c:pt>
              </c:strCache>
            </c:strRef>
          </c:tx>
          <c:cat>
            <c:strRef>
              <c:f>'คำนวนค่า IRI 10 years'!$A$29:$A$39</c:f>
              <c:strCache>
                <c:ptCount val="11"/>
                <c:pt idx="0">
                  <c:v>เริ่มต้น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'คำนวนค่า IRI 10 years'!$G$29:$G$39</c:f>
              <c:numCache>
                <c:formatCode>0.000</c:formatCode>
                <c:ptCount val="11"/>
                <c:pt idx="0" formatCode="#,##0.000">
                  <c:v>2.72</c:v>
                </c:pt>
                <c:pt idx="1">
                  <c:v>3.1159110994656061</c:v>
                </c:pt>
                <c:pt idx="2">
                  <c:v>3.5593829054719897</c:v>
                </c:pt>
                <c:pt idx="3">
                  <c:v>4.0517308322834458</c:v>
                </c:pt>
                <c:pt idx="4">
                  <c:v>4.5943063792660483</c:v>
                </c:pt>
                <c:pt idx="5">
                  <c:v>5.1884981140171833</c:v>
                </c:pt>
                <c:pt idx="6">
                  <c:v>5.8357326821237407</c:v>
                </c:pt>
                <c:pt idx="7">
                  <c:v>6.5374758442669076</c:v>
                </c:pt>
                <c:pt idx="8">
                  <c:v>7.2952335414102887</c:v>
                </c:pt>
                <c:pt idx="9">
                  <c:v>8.1105529888278003</c:v>
                </c:pt>
                <c:pt idx="10">
                  <c:v>8.9850237997487703</c:v>
                </c:pt>
              </c:numCache>
            </c:numRef>
          </c:val>
        </c:ser>
        <c:ser>
          <c:idx val="6"/>
          <c:order val="6"/>
          <c:tx>
            <c:strRef>
              <c:f>'คำนวนค่า IRI 10 years'!$H$28</c:f>
              <c:strCache>
                <c:ptCount val="1"/>
                <c:pt idx="0">
                  <c:v>40,000</c:v>
                </c:pt>
              </c:strCache>
            </c:strRef>
          </c:tx>
          <c:cat>
            <c:strRef>
              <c:f>'คำนวนค่า IRI 10 years'!$A$29:$A$39</c:f>
              <c:strCache>
                <c:ptCount val="11"/>
                <c:pt idx="0">
                  <c:v>เริ่มต้น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'คำนวนค่า IRI 10 years'!$H$29:$H$39</c:f>
              <c:numCache>
                <c:formatCode>0.000</c:formatCode>
                <c:ptCount val="11"/>
                <c:pt idx="0" formatCode="#,##0.000">
                  <c:v>2.72</c:v>
                </c:pt>
                <c:pt idx="1">
                  <c:v>3.181654799287478</c:v>
                </c:pt>
                <c:pt idx="2">
                  <c:v>3.6941782072959892</c:v>
                </c:pt>
                <c:pt idx="3">
                  <c:v>4.259010468044595</c:v>
                </c:pt>
                <c:pt idx="4">
                  <c:v>4.8776320979797463</c:v>
                </c:pt>
                <c:pt idx="5">
                  <c:v>5.5515650007885373</c:v>
                </c:pt>
                <c:pt idx="6">
                  <c:v>6.2823736128164116</c:v>
                </c:pt>
                <c:pt idx="7">
                  <c:v>7.0716660799236175</c:v>
                </c:pt>
                <c:pt idx="8">
                  <c:v>7.9210954666372899</c:v>
                </c:pt>
                <c:pt idx="9">
                  <c:v>8.832360998479567</c:v>
                </c:pt>
                <c:pt idx="10">
                  <c:v>9.8072093383752712</c:v>
                </c:pt>
              </c:numCache>
            </c:numRef>
          </c:val>
        </c:ser>
        <c:ser>
          <c:idx val="7"/>
          <c:order val="7"/>
          <c:tx>
            <c:strRef>
              <c:f>'คำนวนค่า IRI 10 years'!$I$28</c:f>
              <c:strCache>
                <c:ptCount val="1"/>
                <c:pt idx="0">
                  <c:v>50,000</c:v>
                </c:pt>
              </c:strCache>
            </c:strRef>
          </c:tx>
          <c:cat>
            <c:strRef>
              <c:f>'คำนวนค่า IRI 10 years'!$A$29:$A$39</c:f>
              <c:strCache>
                <c:ptCount val="11"/>
                <c:pt idx="0">
                  <c:v>เริ่มต้น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'คำนวนค่า IRI 10 years'!$I$29:$I$39</c:f>
              <c:numCache>
                <c:formatCode>0.000</c:formatCode>
                <c:ptCount val="11"/>
                <c:pt idx="0" formatCode="#,##0.000">
                  <c:v>2.72</c:v>
                </c:pt>
                <c:pt idx="1">
                  <c:v>3.2473984991093436</c:v>
                </c:pt>
                <c:pt idx="2">
                  <c:v>3.828973509119983</c:v>
                </c:pt>
                <c:pt idx="3">
                  <c:v>4.4662901038057434</c:v>
                </c:pt>
                <c:pt idx="4">
                  <c:v>5.160957816693422</c:v>
                </c:pt>
                <c:pt idx="5">
                  <c:v>5.9146318875598896</c:v>
                </c:pt>
                <c:pt idx="6">
                  <c:v>6.7290145435090807</c:v>
                </c:pt>
                <c:pt idx="7">
                  <c:v>7.6058563155802945</c:v>
                </c:pt>
                <c:pt idx="8">
                  <c:v>8.5469573918643036</c:v>
                </c:pt>
                <c:pt idx="9">
                  <c:v>9.5541690081313337</c:v>
                </c:pt>
                <c:pt idx="10">
                  <c:v>10.629394877001754</c:v>
                </c:pt>
              </c:numCache>
            </c:numRef>
          </c:val>
        </c:ser>
        <c:ser>
          <c:idx val="8"/>
          <c:order val="8"/>
          <c:tx>
            <c:strRef>
              <c:f>'คำนวนค่า IRI 10 years'!$J$28</c:f>
              <c:strCache>
                <c:ptCount val="1"/>
                <c:pt idx="0">
                  <c:v>75,000</c:v>
                </c:pt>
              </c:strCache>
            </c:strRef>
          </c:tx>
          <c:cat>
            <c:strRef>
              <c:f>'คำนวนค่า IRI 10 years'!$A$29:$A$39</c:f>
              <c:strCache>
                <c:ptCount val="11"/>
                <c:pt idx="0">
                  <c:v>เริ่มต้น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'คำนวนค่า IRI 10 years'!$J$29:$J$39</c:f>
              <c:numCache>
                <c:formatCode>0.000</c:formatCode>
                <c:ptCount val="11"/>
                <c:pt idx="0" formatCode="#,##0.000">
                  <c:v>2.72</c:v>
                </c:pt>
                <c:pt idx="1">
                  <c:v>3.4117577486640185</c:v>
                </c:pt>
                <c:pt idx="2">
                  <c:v>4.1659617636799675</c:v>
                </c:pt>
                <c:pt idx="3">
                  <c:v>4.9844891932086197</c:v>
                </c:pt>
                <c:pt idx="4">
                  <c:v>5.8692721134776527</c:v>
                </c:pt>
                <c:pt idx="5">
                  <c:v>6.8222991044882724</c:v>
                </c:pt>
                <c:pt idx="6">
                  <c:v>7.8456168702407734</c:v>
                </c:pt>
                <c:pt idx="7">
                  <c:v>8.9413319047220199</c:v>
                </c:pt>
                <c:pt idx="8">
                  <c:v>10.111612204931818</c:v>
                </c:pt>
                <c:pt idx="9">
                  <c:v>11.358689032260772</c:v>
                </c:pt>
                <c:pt idx="10">
                  <c:v>12.684858723567958</c:v>
                </c:pt>
              </c:numCache>
            </c:numRef>
          </c:val>
        </c:ser>
        <c:ser>
          <c:idx val="9"/>
          <c:order val="9"/>
          <c:tx>
            <c:strRef>
              <c:f>'คำนวนค่า IRI 10 years'!$K$28</c:f>
              <c:strCache>
                <c:ptCount val="1"/>
                <c:pt idx="0">
                  <c:v>100,000</c:v>
                </c:pt>
              </c:strCache>
            </c:strRef>
          </c:tx>
          <c:cat>
            <c:strRef>
              <c:f>'คำนวนค่า IRI 10 years'!$A$29:$A$39</c:f>
              <c:strCache>
                <c:ptCount val="11"/>
                <c:pt idx="0">
                  <c:v>เริ่มต้น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'คำนวนค่า IRI 10 years'!$K$29:$K$39</c:f>
              <c:numCache>
                <c:formatCode>0.000</c:formatCode>
                <c:ptCount val="11"/>
                <c:pt idx="0" formatCode="#,##0.000">
                  <c:v>2.72</c:v>
                </c:pt>
                <c:pt idx="1">
                  <c:v>3.5761169982186867</c:v>
                </c:pt>
                <c:pt idx="2">
                  <c:v>4.50295001823996</c:v>
                </c:pt>
                <c:pt idx="3">
                  <c:v>5.5026882826114862</c:v>
                </c:pt>
                <c:pt idx="4">
                  <c:v>6.5775864102618637</c:v>
                </c:pt>
                <c:pt idx="5">
                  <c:v>7.7299663214166543</c:v>
                </c:pt>
                <c:pt idx="6">
                  <c:v>8.9622191969724732</c:v>
                </c:pt>
                <c:pt idx="7">
                  <c:v>10.27680749386375</c:v>
                </c:pt>
                <c:pt idx="8">
                  <c:v>11.676267017999351</c:v>
                </c:pt>
                <c:pt idx="9">
                  <c:v>13.163209056390169</c:v>
                </c:pt>
                <c:pt idx="10">
                  <c:v>14.740322570134156</c:v>
                </c:pt>
              </c:numCache>
            </c:numRef>
          </c:val>
        </c:ser>
        <c:marker val="1"/>
        <c:axId val="95980160"/>
        <c:axId val="96688000"/>
      </c:lineChart>
      <c:catAx>
        <c:axId val="95980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>
                    <a:latin typeface="TH SarabunPSK" pitchFamily="34" charset="-34"/>
                    <a:cs typeface="TH SarabunPSK" pitchFamily="34" charset="-34"/>
                  </a:defRPr>
                </a:pPr>
                <a:r>
                  <a:rPr lang="th-TH" sz="2000">
                    <a:latin typeface="TH SarabunPSK" pitchFamily="34" charset="-34"/>
                    <a:cs typeface="TH SarabunPSK" pitchFamily="34" charset="-34"/>
                  </a:rPr>
                  <a:t>ปีที่</a:t>
                </a:r>
                <a:endParaRPr lang="en-US" sz="2000">
                  <a:latin typeface="TH SarabunPSK" pitchFamily="34" charset="-34"/>
                  <a:cs typeface="TH SarabunPSK" pitchFamily="34" charset="-34"/>
                </a:endParaRPr>
              </a:p>
            </c:rich>
          </c:tx>
          <c:layout>
            <c:manualLayout>
              <c:xMode val="edge"/>
              <c:yMode val="edge"/>
              <c:x val="0.43301331856742048"/>
              <c:y val="0.89552849242711063"/>
            </c:manualLayout>
          </c:layout>
        </c:title>
        <c:majorTickMark val="none"/>
        <c:tickLblPos val="nextTo"/>
        <c:txPr>
          <a:bodyPr/>
          <a:lstStyle/>
          <a:p>
            <a:pPr>
              <a:defRPr sz="2000" b="1"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96688000"/>
        <c:crosses val="autoZero"/>
        <c:auto val="1"/>
        <c:lblAlgn val="ctr"/>
        <c:lblOffset val="100"/>
      </c:catAx>
      <c:valAx>
        <c:axId val="966880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IRI</a:t>
                </a:r>
                <a:r>
                  <a:rPr lang="en-US" sz="2000" baseline="0"/>
                  <a:t> (m/km)</a:t>
                </a:r>
                <a:endParaRPr lang="en-US" sz="2000"/>
              </a:p>
            </c:rich>
          </c:tx>
          <c:layout/>
        </c:title>
        <c:numFmt formatCode="0.0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5980160"/>
        <c:crosses val="autoZero"/>
        <c:crossBetween val="between"/>
        <c:majorUnit val="1"/>
        <c:minorUnit val="0.4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D4ED1-CEE6-4061-9D9B-AFF8ABA2F258}" type="doc">
      <dgm:prSet loTypeId="urn:microsoft.com/office/officeart/2005/8/layout/vList3#3" loCatId="list" qsTypeId="urn:microsoft.com/office/officeart/2005/8/quickstyle/3d2" qsCatId="3D" csTypeId="urn:microsoft.com/office/officeart/2005/8/colors/colorful5" csCatId="colorful" phldr="1"/>
      <dgm:spPr/>
    </dgm:pt>
    <dgm:pt modelId="{907E56E9-3B76-47FA-8D70-607660A9E7D4}">
      <dgm:prSet phldrT="[Text]"/>
      <dgm:spPr>
        <a:solidFill>
          <a:srgbClr val="00B0F0"/>
        </a:solidFill>
      </dgm:spPr>
      <dgm:t>
        <a:bodyPr/>
        <a:lstStyle/>
        <a:p>
          <a:pPr algn="l"/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การศึกษาและทบทวนเอกสารงานวิจัยที่เกี่ยวข้องกับแบบจำลองการวิเคราะห์สภาพความเสียหาย ที่สอดคล้องกับโครงข่ายทางหลวง</a:t>
          </a:r>
          <a:endParaRPr lang="en-US" dirty="0">
            <a:solidFill>
              <a:schemeClr val="tx1"/>
            </a:solidFill>
          </a:endParaRPr>
        </a:p>
      </dgm:t>
    </dgm:pt>
    <dgm:pt modelId="{D6770BEA-D78F-4861-A5E2-A7E7750D1D63}" type="parTrans" cxnId="{EAFF649E-BD19-430D-BF17-C7673C7190A1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94387F85-79D0-48E8-BE25-564816E86097}" type="sibTrans" cxnId="{EAFF649E-BD19-430D-BF17-C7673C7190A1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6D6638B7-8943-4520-8532-0166668EEEC4}">
      <dgm:prSet/>
      <dgm:spPr/>
      <dgm:t>
        <a:bodyPr/>
        <a:lstStyle/>
        <a:p>
          <a:pPr algn="l"/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การรวบรวม</a:t>
          </a:r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ข้อมูลและปรับแก้แบบจำลองทำนายความเสียหาย</a:t>
          </a:r>
          <a:endParaRPr lang="th-TH" b="1" dirty="0" smtClean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C66AACC1-2B24-43AA-AEBB-5265D01C1DFC}" type="parTrans" cxnId="{A4718F61-4C45-4020-990A-AF6DBA28CE08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398F6DB2-47B4-48A0-A337-9E02C0C86338}" type="sibTrans" cxnId="{A4718F61-4C45-4020-990A-AF6DBA28CE08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A701A14C-5218-4DF9-8F02-F479638C4B6D}">
      <dgm:prSet/>
      <dgm:spPr/>
      <dgm:t>
        <a:bodyPr/>
        <a:lstStyle/>
        <a:p>
          <a:pPr algn="l"/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การวิเคราะห์สภาพความเสียหายของโครงข่ายทางหลวงกรณีปกติที่ยังไม่มีการรองรับ 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 </a:t>
          </a:r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และ กรณีที่รองรับ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AEC</a:t>
          </a:r>
        </a:p>
      </dgm:t>
    </dgm:pt>
    <dgm:pt modelId="{39088C5A-B683-4C05-89F0-CDD355F57FF0}" type="parTrans" cxnId="{CC1B563D-A279-41B7-A1FC-0EC298CECBBE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E7E3B9C3-EED2-4EA8-853E-E216C9DDE308}" type="sibTrans" cxnId="{CC1B563D-A279-41B7-A1FC-0EC298CECBBE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A0EC9706-D749-415C-9045-0DA215768B1F}">
      <dgm:prSet/>
      <dgm:spPr/>
      <dgm:t>
        <a:bodyPr/>
        <a:lstStyle/>
        <a:p>
          <a:pPr algn="l"/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การเปรียบเทียบผลกระทบความเสียหายของสภาพถนนและผิวทางเมื่อมีการรองรับ 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</a:t>
          </a:r>
        </a:p>
      </dgm:t>
    </dgm:pt>
    <dgm:pt modelId="{6F0680E8-5718-4923-A4C8-14A8C62434FA}" type="parTrans" cxnId="{8966C188-B78C-4283-8331-A7F26C111E51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7E8C299B-E00A-47A2-B79B-120DA313EE3A}" type="sibTrans" cxnId="{8966C188-B78C-4283-8331-A7F26C111E51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0FD9EB74-BDAB-49EB-9232-660AB1C0D897}">
      <dgm:prSet/>
      <dgm:spPr/>
      <dgm:t>
        <a:bodyPr/>
        <a:lstStyle/>
        <a:p>
          <a:pPr algn="l"/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การคาดการณ์มูลค่าผลกระทบต่อความเสียหายของสภาพถนนและผิวทาง</a:t>
          </a:r>
          <a:endParaRPr lang="th-TH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5E22A239-F068-46C2-80B7-53A9D4ABCEFA}" type="parTrans" cxnId="{5054F415-86CE-43B2-B2E3-9F36B0BE4FB2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6EB52E93-240F-43C3-AB7E-71F7D6B2CBFE}" type="sibTrans" cxnId="{5054F415-86CE-43B2-B2E3-9F36B0BE4FB2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601BEDF1-1D2F-4F5A-A5B9-F782C5BFA2D8}" type="pres">
      <dgm:prSet presAssocID="{C88D4ED1-CEE6-4061-9D9B-AFF8ABA2F258}" presName="linearFlow" presStyleCnt="0">
        <dgm:presLayoutVars>
          <dgm:dir/>
          <dgm:resizeHandles val="exact"/>
        </dgm:presLayoutVars>
      </dgm:prSet>
      <dgm:spPr/>
    </dgm:pt>
    <dgm:pt modelId="{4C628A63-1D16-483F-86D0-E521769F92BE}" type="pres">
      <dgm:prSet presAssocID="{907E56E9-3B76-47FA-8D70-607660A9E7D4}" presName="composite" presStyleCnt="0"/>
      <dgm:spPr/>
    </dgm:pt>
    <dgm:pt modelId="{40CA1606-A659-4CAA-94D1-726F45D12EF0}" type="pres">
      <dgm:prSet presAssocID="{907E56E9-3B76-47FA-8D70-607660A9E7D4}" presName="imgShp" presStyleLbl="fgImgPlace1" presStyleIdx="0" presStyleCnt="5"/>
      <dgm:spPr/>
    </dgm:pt>
    <dgm:pt modelId="{FD108861-CE32-4F40-AF87-7104A97DA85B}" type="pres">
      <dgm:prSet presAssocID="{907E56E9-3B76-47FA-8D70-607660A9E7D4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F3BDA-4F7C-4AAF-AA96-AB2850381B85}" type="pres">
      <dgm:prSet presAssocID="{94387F85-79D0-48E8-BE25-564816E86097}" presName="spacing" presStyleCnt="0"/>
      <dgm:spPr/>
    </dgm:pt>
    <dgm:pt modelId="{85BBAC53-24E6-4292-97D6-07E7A9EBB22F}" type="pres">
      <dgm:prSet presAssocID="{6D6638B7-8943-4520-8532-0166668EEEC4}" presName="composite" presStyleCnt="0"/>
      <dgm:spPr/>
    </dgm:pt>
    <dgm:pt modelId="{8657B030-6A50-45BA-82B7-C5C0B06131F5}" type="pres">
      <dgm:prSet presAssocID="{6D6638B7-8943-4520-8532-0166668EEEC4}" presName="imgShp" presStyleLbl="fgImgPlace1" presStyleIdx="1" presStyleCnt="5"/>
      <dgm:spPr/>
    </dgm:pt>
    <dgm:pt modelId="{692DF954-B77E-45B0-8C99-2A09B2033A8B}" type="pres">
      <dgm:prSet presAssocID="{6D6638B7-8943-4520-8532-0166668EEEC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E407C-0401-466B-883E-0D69EBB8F60C}" type="pres">
      <dgm:prSet presAssocID="{398F6DB2-47B4-48A0-A337-9E02C0C86338}" presName="spacing" presStyleCnt="0"/>
      <dgm:spPr/>
    </dgm:pt>
    <dgm:pt modelId="{C79DAD0C-D8DA-456E-879B-BF757F875817}" type="pres">
      <dgm:prSet presAssocID="{A701A14C-5218-4DF9-8F02-F479638C4B6D}" presName="composite" presStyleCnt="0"/>
      <dgm:spPr/>
    </dgm:pt>
    <dgm:pt modelId="{ADF999D5-EAEA-4F3B-B258-80FC2323F8CC}" type="pres">
      <dgm:prSet presAssocID="{A701A14C-5218-4DF9-8F02-F479638C4B6D}" presName="imgShp" presStyleLbl="fgImgPlace1" presStyleIdx="2" presStyleCnt="5"/>
      <dgm:spPr/>
    </dgm:pt>
    <dgm:pt modelId="{344A34D2-6644-40C2-8035-EB685B46290D}" type="pres">
      <dgm:prSet presAssocID="{A701A14C-5218-4DF9-8F02-F479638C4B6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02B6-411B-49CA-BF34-29967F9A055A}" type="pres">
      <dgm:prSet presAssocID="{E7E3B9C3-EED2-4EA8-853E-E216C9DDE308}" presName="spacing" presStyleCnt="0"/>
      <dgm:spPr/>
    </dgm:pt>
    <dgm:pt modelId="{7411804D-7815-4356-957F-008E84B6C62E}" type="pres">
      <dgm:prSet presAssocID="{A0EC9706-D749-415C-9045-0DA215768B1F}" presName="composite" presStyleCnt="0"/>
      <dgm:spPr/>
    </dgm:pt>
    <dgm:pt modelId="{B2D12BC0-0EEE-4B6B-9093-236C1CE10712}" type="pres">
      <dgm:prSet presAssocID="{A0EC9706-D749-415C-9045-0DA215768B1F}" presName="imgShp" presStyleLbl="fgImgPlace1" presStyleIdx="3" presStyleCnt="5"/>
      <dgm:spPr/>
    </dgm:pt>
    <dgm:pt modelId="{A88AA3E4-5BF7-49DF-8F06-929D0D23039E}" type="pres">
      <dgm:prSet presAssocID="{A0EC9706-D749-415C-9045-0DA215768B1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F74C4-D588-4CF1-8FE6-033A1023B692}" type="pres">
      <dgm:prSet presAssocID="{7E8C299B-E00A-47A2-B79B-120DA313EE3A}" presName="spacing" presStyleCnt="0"/>
      <dgm:spPr/>
    </dgm:pt>
    <dgm:pt modelId="{8954EDEA-2CF5-4514-85B9-05FF07732822}" type="pres">
      <dgm:prSet presAssocID="{0FD9EB74-BDAB-49EB-9232-660AB1C0D897}" presName="composite" presStyleCnt="0"/>
      <dgm:spPr/>
    </dgm:pt>
    <dgm:pt modelId="{44CFDCF1-C929-4AF0-A9CF-0274AA44E868}" type="pres">
      <dgm:prSet presAssocID="{0FD9EB74-BDAB-49EB-9232-660AB1C0D897}" presName="imgShp" presStyleLbl="fgImgPlace1" presStyleIdx="4" presStyleCnt="5"/>
      <dgm:spPr/>
    </dgm:pt>
    <dgm:pt modelId="{93327AA4-AD29-469E-BF2C-6D38C79E8573}" type="pres">
      <dgm:prSet presAssocID="{0FD9EB74-BDAB-49EB-9232-660AB1C0D89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976A12-9FD9-4B93-959C-CA8BEF6C140B}" type="presOf" srcId="{A0EC9706-D749-415C-9045-0DA215768B1F}" destId="{A88AA3E4-5BF7-49DF-8F06-929D0D23039E}" srcOrd="0" destOrd="0" presId="urn:microsoft.com/office/officeart/2005/8/layout/vList3#3"/>
    <dgm:cxn modelId="{77A56DE5-726E-4CD0-996A-501FF838B5C9}" type="presOf" srcId="{A701A14C-5218-4DF9-8F02-F479638C4B6D}" destId="{344A34D2-6644-40C2-8035-EB685B46290D}" srcOrd="0" destOrd="0" presId="urn:microsoft.com/office/officeart/2005/8/layout/vList3#3"/>
    <dgm:cxn modelId="{5A659ACE-2CB3-4E92-B078-34491B118A1A}" type="presOf" srcId="{6D6638B7-8943-4520-8532-0166668EEEC4}" destId="{692DF954-B77E-45B0-8C99-2A09B2033A8B}" srcOrd="0" destOrd="0" presId="urn:microsoft.com/office/officeart/2005/8/layout/vList3#3"/>
    <dgm:cxn modelId="{065292FB-BACD-4F73-AD65-7CBF0BEBDB68}" type="presOf" srcId="{907E56E9-3B76-47FA-8D70-607660A9E7D4}" destId="{FD108861-CE32-4F40-AF87-7104A97DA85B}" srcOrd="0" destOrd="0" presId="urn:microsoft.com/office/officeart/2005/8/layout/vList3#3"/>
    <dgm:cxn modelId="{5054F415-86CE-43B2-B2E3-9F36B0BE4FB2}" srcId="{C88D4ED1-CEE6-4061-9D9B-AFF8ABA2F258}" destId="{0FD9EB74-BDAB-49EB-9232-660AB1C0D897}" srcOrd="4" destOrd="0" parTransId="{5E22A239-F068-46C2-80B7-53A9D4ABCEFA}" sibTransId="{6EB52E93-240F-43C3-AB7E-71F7D6B2CBFE}"/>
    <dgm:cxn modelId="{EAFF649E-BD19-430D-BF17-C7673C7190A1}" srcId="{C88D4ED1-CEE6-4061-9D9B-AFF8ABA2F258}" destId="{907E56E9-3B76-47FA-8D70-607660A9E7D4}" srcOrd="0" destOrd="0" parTransId="{D6770BEA-D78F-4861-A5E2-A7E7750D1D63}" sibTransId="{94387F85-79D0-48E8-BE25-564816E86097}"/>
    <dgm:cxn modelId="{7448EEBE-500E-435F-8984-264454848C9D}" type="presOf" srcId="{0FD9EB74-BDAB-49EB-9232-660AB1C0D897}" destId="{93327AA4-AD29-469E-BF2C-6D38C79E8573}" srcOrd="0" destOrd="0" presId="urn:microsoft.com/office/officeart/2005/8/layout/vList3#3"/>
    <dgm:cxn modelId="{8966C188-B78C-4283-8331-A7F26C111E51}" srcId="{C88D4ED1-CEE6-4061-9D9B-AFF8ABA2F258}" destId="{A0EC9706-D749-415C-9045-0DA215768B1F}" srcOrd="3" destOrd="0" parTransId="{6F0680E8-5718-4923-A4C8-14A8C62434FA}" sibTransId="{7E8C299B-E00A-47A2-B79B-120DA313EE3A}"/>
    <dgm:cxn modelId="{8E2035DE-74E0-4F55-8A48-0D91C341B8F8}" type="presOf" srcId="{C88D4ED1-CEE6-4061-9D9B-AFF8ABA2F258}" destId="{601BEDF1-1D2F-4F5A-A5B9-F782C5BFA2D8}" srcOrd="0" destOrd="0" presId="urn:microsoft.com/office/officeart/2005/8/layout/vList3#3"/>
    <dgm:cxn modelId="{A4718F61-4C45-4020-990A-AF6DBA28CE08}" srcId="{C88D4ED1-CEE6-4061-9D9B-AFF8ABA2F258}" destId="{6D6638B7-8943-4520-8532-0166668EEEC4}" srcOrd="1" destOrd="0" parTransId="{C66AACC1-2B24-43AA-AEBB-5265D01C1DFC}" sibTransId="{398F6DB2-47B4-48A0-A337-9E02C0C86338}"/>
    <dgm:cxn modelId="{CC1B563D-A279-41B7-A1FC-0EC298CECBBE}" srcId="{C88D4ED1-CEE6-4061-9D9B-AFF8ABA2F258}" destId="{A701A14C-5218-4DF9-8F02-F479638C4B6D}" srcOrd="2" destOrd="0" parTransId="{39088C5A-B683-4C05-89F0-CDD355F57FF0}" sibTransId="{E7E3B9C3-EED2-4EA8-853E-E216C9DDE308}"/>
    <dgm:cxn modelId="{08300EFD-8F27-4AB6-9FC6-E66D87A9D05D}" type="presParOf" srcId="{601BEDF1-1D2F-4F5A-A5B9-F782C5BFA2D8}" destId="{4C628A63-1D16-483F-86D0-E521769F92BE}" srcOrd="0" destOrd="0" presId="urn:microsoft.com/office/officeart/2005/8/layout/vList3#3"/>
    <dgm:cxn modelId="{CC59AC07-7742-4BD1-BE8B-1BDCF442228D}" type="presParOf" srcId="{4C628A63-1D16-483F-86D0-E521769F92BE}" destId="{40CA1606-A659-4CAA-94D1-726F45D12EF0}" srcOrd="0" destOrd="0" presId="urn:microsoft.com/office/officeart/2005/8/layout/vList3#3"/>
    <dgm:cxn modelId="{8F6BD41A-3C09-4D7D-B863-E30F8BBE6C61}" type="presParOf" srcId="{4C628A63-1D16-483F-86D0-E521769F92BE}" destId="{FD108861-CE32-4F40-AF87-7104A97DA85B}" srcOrd="1" destOrd="0" presId="urn:microsoft.com/office/officeart/2005/8/layout/vList3#3"/>
    <dgm:cxn modelId="{B26995AE-4ADB-4AFD-A465-75FE3045EFAC}" type="presParOf" srcId="{601BEDF1-1D2F-4F5A-A5B9-F782C5BFA2D8}" destId="{E99F3BDA-4F7C-4AAF-AA96-AB2850381B85}" srcOrd="1" destOrd="0" presId="urn:microsoft.com/office/officeart/2005/8/layout/vList3#3"/>
    <dgm:cxn modelId="{1F92CEB0-275D-4AA0-A30D-2805BCE7BC4C}" type="presParOf" srcId="{601BEDF1-1D2F-4F5A-A5B9-F782C5BFA2D8}" destId="{85BBAC53-24E6-4292-97D6-07E7A9EBB22F}" srcOrd="2" destOrd="0" presId="urn:microsoft.com/office/officeart/2005/8/layout/vList3#3"/>
    <dgm:cxn modelId="{2D223449-7772-4BD7-8533-3AE265113DB6}" type="presParOf" srcId="{85BBAC53-24E6-4292-97D6-07E7A9EBB22F}" destId="{8657B030-6A50-45BA-82B7-C5C0B06131F5}" srcOrd="0" destOrd="0" presId="urn:microsoft.com/office/officeart/2005/8/layout/vList3#3"/>
    <dgm:cxn modelId="{F9233063-DCEC-4640-B6CF-73CF32CABBDF}" type="presParOf" srcId="{85BBAC53-24E6-4292-97D6-07E7A9EBB22F}" destId="{692DF954-B77E-45B0-8C99-2A09B2033A8B}" srcOrd="1" destOrd="0" presId="urn:microsoft.com/office/officeart/2005/8/layout/vList3#3"/>
    <dgm:cxn modelId="{6880229D-59FD-48BF-B315-0A717CC6516B}" type="presParOf" srcId="{601BEDF1-1D2F-4F5A-A5B9-F782C5BFA2D8}" destId="{173E407C-0401-466B-883E-0D69EBB8F60C}" srcOrd="3" destOrd="0" presId="urn:microsoft.com/office/officeart/2005/8/layout/vList3#3"/>
    <dgm:cxn modelId="{E075FFAA-04DE-4781-8B2C-0E81753FE01D}" type="presParOf" srcId="{601BEDF1-1D2F-4F5A-A5B9-F782C5BFA2D8}" destId="{C79DAD0C-D8DA-456E-879B-BF757F875817}" srcOrd="4" destOrd="0" presId="urn:microsoft.com/office/officeart/2005/8/layout/vList3#3"/>
    <dgm:cxn modelId="{0CB90FB8-0AE7-40E7-B882-0ED7C3349A51}" type="presParOf" srcId="{C79DAD0C-D8DA-456E-879B-BF757F875817}" destId="{ADF999D5-EAEA-4F3B-B258-80FC2323F8CC}" srcOrd="0" destOrd="0" presId="urn:microsoft.com/office/officeart/2005/8/layout/vList3#3"/>
    <dgm:cxn modelId="{129A507E-8A8F-4339-84A8-216EFD5F5E08}" type="presParOf" srcId="{C79DAD0C-D8DA-456E-879B-BF757F875817}" destId="{344A34D2-6644-40C2-8035-EB685B46290D}" srcOrd="1" destOrd="0" presId="urn:microsoft.com/office/officeart/2005/8/layout/vList3#3"/>
    <dgm:cxn modelId="{F5393F70-D299-4C1F-9AF1-48F340AE4A08}" type="presParOf" srcId="{601BEDF1-1D2F-4F5A-A5B9-F782C5BFA2D8}" destId="{6F6102B6-411B-49CA-BF34-29967F9A055A}" srcOrd="5" destOrd="0" presId="urn:microsoft.com/office/officeart/2005/8/layout/vList3#3"/>
    <dgm:cxn modelId="{6C6701A1-10FE-4C29-8052-30B3AD30F836}" type="presParOf" srcId="{601BEDF1-1D2F-4F5A-A5B9-F782C5BFA2D8}" destId="{7411804D-7815-4356-957F-008E84B6C62E}" srcOrd="6" destOrd="0" presId="urn:microsoft.com/office/officeart/2005/8/layout/vList3#3"/>
    <dgm:cxn modelId="{527AC2B2-CA74-4675-9B7B-C7EC2A0D5DC2}" type="presParOf" srcId="{7411804D-7815-4356-957F-008E84B6C62E}" destId="{B2D12BC0-0EEE-4B6B-9093-236C1CE10712}" srcOrd="0" destOrd="0" presId="urn:microsoft.com/office/officeart/2005/8/layout/vList3#3"/>
    <dgm:cxn modelId="{2E467693-5365-4C33-9534-8B4B150E6C6A}" type="presParOf" srcId="{7411804D-7815-4356-957F-008E84B6C62E}" destId="{A88AA3E4-5BF7-49DF-8F06-929D0D23039E}" srcOrd="1" destOrd="0" presId="urn:microsoft.com/office/officeart/2005/8/layout/vList3#3"/>
    <dgm:cxn modelId="{49FB0BAE-265E-4B30-8918-BF7631F57F69}" type="presParOf" srcId="{601BEDF1-1D2F-4F5A-A5B9-F782C5BFA2D8}" destId="{A65F74C4-D588-4CF1-8FE6-033A1023B692}" srcOrd="7" destOrd="0" presId="urn:microsoft.com/office/officeart/2005/8/layout/vList3#3"/>
    <dgm:cxn modelId="{5649CD1C-7A93-40A9-B592-AF45C5B625FF}" type="presParOf" srcId="{601BEDF1-1D2F-4F5A-A5B9-F782C5BFA2D8}" destId="{8954EDEA-2CF5-4514-85B9-05FF07732822}" srcOrd="8" destOrd="0" presId="urn:microsoft.com/office/officeart/2005/8/layout/vList3#3"/>
    <dgm:cxn modelId="{9036D040-ACCD-4AC1-AE6B-F7B3B04FEADD}" type="presParOf" srcId="{8954EDEA-2CF5-4514-85B9-05FF07732822}" destId="{44CFDCF1-C929-4AF0-A9CF-0274AA44E868}" srcOrd="0" destOrd="0" presId="urn:microsoft.com/office/officeart/2005/8/layout/vList3#3"/>
    <dgm:cxn modelId="{BF825CCA-1BAC-4CE9-9477-78273D9720DD}" type="presParOf" srcId="{8954EDEA-2CF5-4514-85B9-05FF07732822}" destId="{93327AA4-AD29-469E-BF2C-6D38C79E8573}" srcOrd="1" destOrd="0" presId="urn:microsoft.com/office/officeart/2005/8/layout/vList3#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35A370-14C1-410C-868F-317B913EC1D1}" type="doc">
      <dgm:prSet loTypeId="urn:microsoft.com/office/officeart/2005/8/layout/hierarchy1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419D42-0832-4E25-8B04-154F97AF8871}">
      <dgm:prSet phldrT="[Text]" custT="1"/>
      <dgm:spPr/>
      <dgm:t>
        <a:bodyPr/>
        <a:lstStyle/>
        <a:p>
          <a:pPr algn="ctr"/>
          <a:r>
            <a:rPr kumimoji="0" lang="th-TH" sz="2000" b="0" i="0" u="none" strike="noStrike" cap="none" normalizeH="0" baseline="0" smtClean="0">
              <a:ln/>
              <a:effectLst/>
              <a:latin typeface="Cordia New" pitchFamily="34" charset="-34"/>
              <a:ea typeface="Cordia New" pitchFamily="34" charset="-34"/>
              <a:cs typeface="+mn-cs"/>
            </a:rPr>
            <a:t>คัดเลือกสายทางที่เป็นการซ่อมบำรุงปกติ จำนวนตัวอย่าง </a:t>
          </a:r>
          <a:r>
            <a:rPr kumimoji="0" lang="en-US" sz="2000" b="0" i="0" u="none" strike="noStrike" cap="none" normalizeH="0" baseline="0" smtClean="0">
              <a:ln/>
              <a:effectLst/>
              <a:latin typeface="Cordia New" pitchFamily="34" charset="-34"/>
              <a:ea typeface="Cordia New" pitchFamily="34" charset="-34"/>
              <a:cs typeface="+mn-cs"/>
            </a:rPr>
            <a:t>258</a:t>
          </a:r>
          <a:r>
            <a:rPr kumimoji="0" lang="th-TH" sz="2000" b="0" i="0" u="none" strike="noStrike" cap="none" normalizeH="0" baseline="0" smtClean="0">
              <a:ln/>
              <a:effectLst/>
              <a:latin typeface="Cordia New" pitchFamily="34" charset="-34"/>
              <a:ea typeface="Cordia New" pitchFamily="34" charset="-34"/>
              <a:cs typeface="+mn-cs"/>
            </a:rPr>
            <a:t> ช่วงสายทาง (พ</a:t>
          </a:r>
          <a:r>
            <a:rPr kumimoji="0" lang="en-US" sz="2000" b="0" i="0" u="none" strike="noStrike" cap="none" normalizeH="0" baseline="0" smtClean="0">
              <a:ln/>
              <a:effectLst/>
              <a:latin typeface="Cordia New" pitchFamily="34" charset="-34"/>
              <a:ea typeface="Cordia New" pitchFamily="34" charset="-34"/>
              <a:cs typeface="+mn-cs"/>
            </a:rPr>
            <a:t>.</a:t>
          </a:r>
          <a:r>
            <a:rPr kumimoji="0" lang="th-TH" sz="2000" b="0" i="0" u="none" strike="noStrike" cap="none" normalizeH="0" baseline="0" smtClean="0">
              <a:ln/>
              <a:effectLst/>
              <a:latin typeface="Cordia New" pitchFamily="34" charset="-34"/>
              <a:ea typeface="Cordia New" pitchFamily="34" charset="-34"/>
              <a:cs typeface="+mn-cs"/>
            </a:rPr>
            <a:t>ศ</a:t>
          </a:r>
          <a:r>
            <a:rPr kumimoji="0" lang="en-US" sz="2000" b="0" i="0" u="none" strike="noStrike" cap="none" normalizeH="0" baseline="0" smtClean="0">
              <a:ln/>
              <a:effectLst/>
              <a:latin typeface="Cordia New" pitchFamily="34" charset="-34"/>
              <a:ea typeface="Cordia New" pitchFamily="34" charset="-34"/>
              <a:cs typeface="+mn-cs"/>
            </a:rPr>
            <a:t>. 2551 – 2553 </a:t>
          </a:r>
          <a:r>
            <a:rPr kumimoji="0" lang="th-TH" sz="2000" b="0" i="0" u="none" strike="noStrike" cap="none" normalizeH="0" baseline="0" smtClean="0">
              <a:ln/>
              <a:effectLst/>
              <a:latin typeface="Cordia New" pitchFamily="34" charset="-34"/>
              <a:ea typeface="Cordia New" pitchFamily="34" charset="-34"/>
              <a:cs typeface="+mn-cs"/>
            </a:rPr>
            <a:t>ซึ่งเป็นข้อมูลปีล่าสุดที่ได้เก็บสำรวจจากภาคสนามก่อนเกิดอุทกภัยปี พ</a:t>
          </a:r>
          <a:r>
            <a:rPr kumimoji="0" lang="en-US" sz="2000" b="0" i="0" u="none" strike="noStrike" cap="none" normalizeH="0" baseline="0" smtClean="0">
              <a:ln/>
              <a:effectLst/>
              <a:latin typeface="Cordia New" pitchFamily="34" charset="-34"/>
              <a:ea typeface="Cordia New" pitchFamily="34" charset="-34"/>
              <a:cs typeface="+mn-cs"/>
            </a:rPr>
            <a:t>.</a:t>
          </a:r>
          <a:r>
            <a:rPr kumimoji="0" lang="th-TH" sz="2000" b="0" i="0" u="none" strike="noStrike" cap="none" normalizeH="0" baseline="0" smtClean="0">
              <a:ln/>
              <a:effectLst/>
              <a:latin typeface="Cordia New" pitchFamily="34" charset="-34"/>
              <a:ea typeface="Cordia New" pitchFamily="34" charset="-34"/>
              <a:cs typeface="+mn-cs"/>
            </a:rPr>
            <a:t>ศ</a:t>
          </a:r>
          <a:r>
            <a:rPr kumimoji="0" lang="en-US" sz="2000" b="0" i="0" u="none" strike="noStrike" cap="none" normalizeH="0" baseline="0" smtClean="0">
              <a:ln/>
              <a:effectLst/>
              <a:latin typeface="Cordia New" pitchFamily="34" charset="-34"/>
              <a:ea typeface="Cordia New" pitchFamily="34" charset="-34"/>
              <a:cs typeface="+mn-cs"/>
            </a:rPr>
            <a:t>. 2554</a:t>
          </a:r>
          <a:r>
            <a:rPr kumimoji="0" lang="th-TH" sz="2000" b="0" i="0" u="none" strike="noStrike" cap="none" normalizeH="0" baseline="0" smtClean="0">
              <a:ln/>
              <a:effectLst/>
              <a:latin typeface="Cordia New" pitchFamily="34" charset="-34"/>
              <a:ea typeface="Cordia New" pitchFamily="34" charset="-34"/>
              <a:cs typeface="+mn-cs"/>
            </a:rPr>
            <a:t>)</a:t>
          </a:r>
          <a:endParaRPr lang="en-US" sz="2000" dirty="0"/>
        </a:p>
      </dgm:t>
    </dgm:pt>
    <dgm:pt modelId="{A26EA30A-434A-47CA-98E4-D4F685E2F3A6}" type="parTrans" cxnId="{5C09650D-C808-4F8A-9DFB-6A4947A179E6}">
      <dgm:prSet/>
      <dgm:spPr/>
      <dgm:t>
        <a:bodyPr/>
        <a:lstStyle/>
        <a:p>
          <a:pPr algn="ctr"/>
          <a:endParaRPr lang="en-US" sz="2000"/>
        </a:p>
      </dgm:t>
    </dgm:pt>
    <dgm:pt modelId="{B31A1C5D-8841-40E4-B827-7D3F438D98F6}" type="sibTrans" cxnId="{5C09650D-C808-4F8A-9DFB-6A4947A179E6}">
      <dgm:prSet/>
      <dgm:spPr/>
      <dgm:t>
        <a:bodyPr/>
        <a:lstStyle/>
        <a:p>
          <a:pPr algn="ctr"/>
          <a:endParaRPr lang="en-US" sz="2000"/>
        </a:p>
      </dgm:t>
    </dgm:pt>
    <dgm:pt modelId="{37E6D9D7-9741-431F-AC4E-D0C76F44A29E}">
      <dgm:prSet phldrT="[Text]" custT="1"/>
      <dgm:spPr/>
      <dgm:t>
        <a:bodyPr/>
        <a:lstStyle/>
        <a:p>
          <a:pPr algn="ctr"/>
          <a:r>
            <a:rPr lang="th-TH" sz="2000" u="none" dirty="0" smtClean="0"/>
            <a:t>การคัดเลือกค่า </a:t>
          </a:r>
          <a:r>
            <a:rPr lang="en-US" sz="2000" u="none" dirty="0" err="1" smtClean="0"/>
            <a:t>Kgp</a:t>
          </a:r>
          <a:r>
            <a:rPr lang="en-US" sz="2000" u="none" dirty="0" smtClean="0"/>
            <a:t> </a:t>
          </a:r>
          <a:r>
            <a:rPr lang="th-TH" sz="2000" u="none" dirty="0" smtClean="0"/>
            <a:t>ที่ส่งผลให้ค่า </a:t>
          </a:r>
          <a:r>
            <a:rPr lang="en-US" sz="2000" u="none" dirty="0" smtClean="0"/>
            <a:t>IRI </a:t>
          </a:r>
          <a:r>
            <a:rPr lang="th-TH" sz="2000" u="none" dirty="0" smtClean="0"/>
            <a:t>ที่คำนวณได้จากแบบจำลองใกล้เคียงกับค่า </a:t>
          </a:r>
          <a:r>
            <a:rPr lang="en-US" sz="2000" u="none" dirty="0" smtClean="0"/>
            <a:t>IRI </a:t>
          </a:r>
          <a:r>
            <a:rPr lang="th-TH" sz="2000" u="none" dirty="0" smtClean="0"/>
            <a:t>จริงมากที่สุด </a:t>
          </a:r>
          <a:endParaRPr lang="en-US" sz="2000" u="none" baseline="0" dirty="0">
            <a:latin typeface="Cordia New" pitchFamily="34" charset="-34"/>
            <a:cs typeface="+mn-cs"/>
          </a:endParaRPr>
        </a:p>
      </dgm:t>
    </dgm:pt>
    <dgm:pt modelId="{A009D092-7550-4C41-99F6-134C8217ABCE}" type="parTrans" cxnId="{1082B777-8BEF-46E8-945C-5069CCD84B13}">
      <dgm:prSet/>
      <dgm:spPr/>
      <dgm:t>
        <a:bodyPr/>
        <a:lstStyle/>
        <a:p>
          <a:pPr algn="ctr"/>
          <a:endParaRPr lang="en-US" sz="2000"/>
        </a:p>
      </dgm:t>
    </dgm:pt>
    <dgm:pt modelId="{2080E90D-9511-4481-A562-001876D0F349}" type="sibTrans" cxnId="{1082B777-8BEF-46E8-945C-5069CCD84B13}">
      <dgm:prSet/>
      <dgm:spPr/>
      <dgm:t>
        <a:bodyPr/>
        <a:lstStyle/>
        <a:p>
          <a:pPr algn="ctr"/>
          <a:endParaRPr lang="en-US" sz="2000"/>
        </a:p>
      </dgm:t>
    </dgm:pt>
    <dgm:pt modelId="{9B5055A4-CE59-46C5-A826-880522CA9994}">
      <dgm:prSet phldrT="[Text]" custT="1"/>
      <dgm:spPr/>
      <dgm:t>
        <a:bodyPr/>
        <a:lstStyle/>
        <a:p>
          <a:pPr algn="ctr"/>
          <a:r>
            <a:rPr lang="en-US" sz="2000" baseline="0" dirty="0" smtClean="0">
              <a:latin typeface="Cordia New" pitchFamily="34" charset="-34"/>
              <a:cs typeface="+mn-cs"/>
            </a:rPr>
            <a:t> </a:t>
          </a:r>
          <a:r>
            <a:rPr lang="th-TH" sz="2000" u="none" dirty="0" smtClean="0"/>
            <a:t>การทดสอบความน่าเชื่อถือของแบบจำลอง</a:t>
          </a:r>
          <a:endParaRPr lang="en-US" sz="2000" u="none" baseline="0" dirty="0">
            <a:latin typeface="Cordia New" pitchFamily="34" charset="-34"/>
            <a:cs typeface="+mn-cs"/>
          </a:endParaRPr>
        </a:p>
      </dgm:t>
    </dgm:pt>
    <dgm:pt modelId="{C6096F9C-7655-486A-9106-163B81661BD5}" type="parTrans" cxnId="{640DD278-C08C-4B19-928D-59610B47CBDF}">
      <dgm:prSet/>
      <dgm:spPr/>
      <dgm:t>
        <a:bodyPr/>
        <a:lstStyle/>
        <a:p>
          <a:pPr algn="ctr"/>
          <a:endParaRPr lang="en-US" sz="2000"/>
        </a:p>
      </dgm:t>
    </dgm:pt>
    <dgm:pt modelId="{7BB33129-07A4-4475-95F6-788432EB008C}" type="sibTrans" cxnId="{640DD278-C08C-4B19-928D-59610B47CBDF}">
      <dgm:prSet/>
      <dgm:spPr/>
      <dgm:t>
        <a:bodyPr/>
        <a:lstStyle/>
        <a:p>
          <a:pPr algn="ctr"/>
          <a:endParaRPr lang="en-US" sz="2000"/>
        </a:p>
      </dgm:t>
    </dgm:pt>
    <dgm:pt modelId="{BEA8F006-B174-499A-B1F1-418484DE6B12}" type="pres">
      <dgm:prSet presAssocID="{7435A370-14C1-410C-868F-317B913EC1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9CE918-EAD8-4DB8-8202-DF1E0931E626}" type="pres">
      <dgm:prSet presAssocID="{B6419D42-0832-4E25-8B04-154F97AF8871}" presName="hierRoot1" presStyleCnt="0"/>
      <dgm:spPr/>
    </dgm:pt>
    <dgm:pt modelId="{16F7D457-384D-443B-9D0E-13076AD6D5E3}" type="pres">
      <dgm:prSet presAssocID="{B6419D42-0832-4E25-8B04-154F97AF8871}" presName="composite" presStyleCnt="0"/>
      <dgm:spPr/>
    </dgm:pt>
    <dgm:pt modelId="{EADCD017-B128-4A03-AD8A-7492F6E46AB6}" type="pres">
      <dgm:prSet presAssocID="{B6419D42-0832-4E25-8B04-154F97AF8871}" presName="background" presStyleLbl="node0" presStyleIdx="0" presStyleCnt="1"/>
      <dgm:spPr/>
    </dgm:pt>
    <dgm:pt modelId="{B1AD0A3F-3EA0-4E8A-9F4E-411989C2D052}" type="pres">
      <dgm:prSet presAssocID="{B6419D42-0832-4E25-8B04-154F97AF887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3BB53-6DA8-494E-81D9-745B14C0086B}" type="pres">
      <dgm:prSet presAssocID="{B6419D42-0832-4E25-8B04-154F97AF8871}" presName="hierChild2" presStyleCnt="0"/>
      <dgm:spPr/>
    </dgm:pt>
    <dgm:pt modelId="{30A9507E-8891-49A9-ADF8-C502F79CA00C}" type="pres">
      <dgm:prSet presAssocID="{A009D092-7550-4C41-99F6-134C8217ABCE}" presName="Name10" presStyleLbl="parChTrans1D2" presStyleIdx="0" presStyleCnt="2"/>
      <dgm:spPr/>
    </dgm:pt>
    <dgm:pt modelId="{4AAEFAD7-7F7A-48DA-8746-427A606C0411}" type="pres">
      <dgm:prSet presAssocID="{37E6D9D7-9741-431F-AC4E-D0C76F44A29E}" presName="hierRoot2" presStyleCnt="0"/>
      <dgm:spPr/>
    </dgm:pt>
    <dgm:pt modelId="{52EB8162-8BB1-4044-B0F9-184F0C849C21}" type="pres">
      <dgm:prSet presAssocID="{37E6D9D7-9741-431F-AC4E-D0C76F44A29E}" presName="composite2" presStyleCnt="0"/>
      <dgm:spPr/>
    </dgm:pt>
    <dgm:pt modelId="{209C31DF-0D71-4175-9872-481B893BBA6F}" type="pres">
      <dgm:prSet presAssocID="{37E6D9D7-9741-431F-AC4E-D0C76F44A29E}" presName="background2" presStyleLbl="node2" presStyleIdx="0" presStyleCnt="2"/>
      <dgm:spPr/>
    </dgm:pt>
    <dgm:pt modelId="{19280C77-A44D-4A26-BB44-108377FB75A1}" type="pres">
      <dgm:prSet presAssocID="{37E6D9D7-9741-431F-AC4E-D0C76F44A29E}" presName="text2" presStyleLbl="fgAcc2" presStyleIdx="0" presStyleCnt="2">
        <dgm:presLayoutVars>
          <dgm:chPref val="3"/>
        </dgm:presLayoutVars>
      </dgm:prSet>
      <dgm:spPr/>
    </dgm:pt>
    <dgm:pt modelId="{D761F461-B5F5-4895-83E5-73D0CDB1DE23}" type="pres">
      <dgm:prSet presAssocID="{37E6D9D7-9741-431F-AC4E-D0C76F44A29E}" presName="hierChild3" presStyleCnt="0"/>
      <dgm:spPr/>
    </dgm:pt>
    <dgm:pt modelId="{162C9820-4524-40B0-8F24-4ABC31CBB270}" type="pres">
      <dgm:prSet presAssocID="{C6096F9C-7655-486A-9106-163B81661BD5}" presName="Name10" presStyleLbl="parChTrans1D2" presStyleIdx="1" presStyleCnt="2"/>
      <dgm:spPr/>
    </dgm:pt>
    <dgm:pt modelId="{8476172E-6F83-4D9D-932B-713965DB422D}" type="pres">
      <dgm:prSet presAssocID="{9B5055A4-CE59-46C5-A826-880522CA9994}" presName="hierRoot2" presStyleCnt="0"/>
      <dgm:spPr/>
    </dgm:pt>
    <dgm:pt modelId="{E6C277F6-6B5F-4AE3-8C66-F3D2987E2FBC}" type="pres">
      <dgm:prSet presAssocID="{9B5055A4-CE59-46C5-A826-880522CA9994}" presName="composite2" presStyleCnt="0"/>
      <dgm:spPr/>
    </dgm:pt>
    <dgm:pt modelId="{C883F5DE-292C-4295-AACA-D5601D781BAA}" type="pres">
      <dgm:prSet presAssocID="{9B5055A4-CE59-46C5-A826-880522CA9994}" presName="background2" presStyleLbl="node2" presStyleIdx="1" presStyleCnt="2"/>
      <dgm:spPr/>
    </dgm:pt>
    <dgm:pt modelId="{DF6EFDF2-6844-4377-8C95-C597FE95FD2D}" type="pres">
      <dgm:prSet presAssocID="{9B5055A4-CE59-46C5-A826-880522CA9994}" presName="text2" presStyleLbl="fgAcc2" presStyleIdx="1" presStyleCnt="2">
        <dgm:presLayoutVars>
          <dgm:chPref val="3"/>
        </dgm:presLayoutVars>
      </dgm:prSet>
      <dgm:spPr/>
    </dgm:pt>
    <dgm:pt modelId="{66D7DF6F-545A-4824-A2DA-32739F76F603}" type="pres">
      <dgm:prSet presAssocID="{9B5055A4-CE59-46C5-A826-880522CA9994}" presName="hierChild3" presStyleCnt="0"/>
      <dgm:spPr/>
    </dgm:pt>
  </dgm:ptLst>
  <dgm:cxnLst>
    <dgm:cxn modelId="{75BDD577-AF00-4FE1-B9CB-BF5BD97DD5A1}" type="presOf" srcId="{9B5055A4-CE59-46C5-A826-880522CA9994}" destId="{DF6EFDF2-6844-4377-8C95-C597FE95FD2D}" srcOrd="0" destOrd="0" presId="urn:microsoft.com/office/officeart/2005/8/layout/hierarchy1"/>
    <dgm:cxn modelId="{640DD278-C08C-4B19-928D-59610B47CBDF}" srcId="{B6419D42-0832-4E25-8B04-154F97AF8871}" destId="{9B5055A4-CE59-46C5-A826-880522CA9994}" srcOrd="1" destOrd="0" parTransId="{C6096F9C-7655-486A-9106-163B81661BD5}" sibTransId="{7BB33129-07A4-4475-95F6-788432EB008C}"/>
    <dgm:cxn modelId="{02904CC4-FBB2-47E3-911E-F2050983D38D}" type="presOf" srcId="{A009D092-7550-4C41-99F6-134C8217ABCE}" destId="{30A9507E-8891-49A9-ADF8-C502F79CA00C}" srcOrd="0" destOrd="0" presId="urn:microsoft.com/office/officeart/2005/8/layout/hierarchy1"/>
    <dgm:cxn modelId="{83E53341-F026-491F-A642-C58F4DC5FA36}" type="presOf" srcId="{37E6D9D7-9741-431F-AC4E-D0C76F44A29E}" destId="{19280C77-A44D-4A26-BB44-108377FB75A1}" srcOrd="0" destOrd="0" presId="urn:microsoft.com/office/officeart/2005/8/layout/hierarchy1"/>
    <dgm:cxn modelId="{5C09650D-C808-4F8A-9DFB-6A4947A179E6}" srcId="{7435A370-14C1-410C-868F-317B913EC1D1}" destId="{B6419D42-0832-4E25-8B04-154F97AF8871}" srcOrd="0" destOrd="0" parTransId="{A26EA30A-434A-47CA-98E4-D4F685E2F3A6}" sibTransId="{B31A1C5D-8841-40E4-B827-7D3F438D98F6}"/>
    <dgm:cxn modelId="{1C40B6EF-6A2C-4E78-B8B9-1C8720F3E751}" type="presOf" srcId="{7435A370-14C1-410C-868F-317B913EC1D1}" destId="{BEA8F006-B174-499A-B1F1-418484DE6B12}" srcOrd="0" destOrd="0" presId="urn:microsoft.com/office/officeart/2005/8/layout/hierarchy1"/>
    <dgm:cxn modelId="{F9FD502A-B69C-4D62-B320-8BADD08671DF}" type="presOf" srcId="{C6096F9C-7655-486A-9106-163B81661BD5}" destId="{162C9820-4524-40B0-8F24-4ABC31CBB270}" srcOrd="0" destOrd="0" presId="urn:microsoft.com/office/officeart/2005/8/layout/hierarchy1"/>
    <dgm:cxn modelId="{4A3E5929-89F0-4D7D-A025-18246F5A1894}" type="presOf" srcId="{B6419D42-0832-4E25-8B04-154F97AF8871}" destId="{B1AD0A3F-3EA0-4E8A-9F4E-411989C2D052}" srcOrd="0" destOrd="0" presId="urn:microsoft.com/office/officeart/2005/8/layout/hierarchy1"/>
    <dgm:cxn modelId="{1082B777-8BEF-46E8-945C-5069CCD84B13}" srcId="{B6419D42-0832-4E25-8B04-154F97AF8871}" destId="{37E6D9D7-9741-431F-AC4E-D0C76F44A29E}" srcOrd="0" destOrd="0" parTransId="{A009D092-7550-4C41-99F6-134C8217ABCE}" sibTransId="{2080E90D-9511-4481-A562-001876D0F349}"/>
    <dgm:cxn modelId="{7D7FC578-A166-4A4E-9F74-FF752B607659}" type="presParOf" srcId="{BEA8F006-B174-499A-B1F1-418484DE6B12}" destId="{B29CE918-EAD8-4DB8-8202-DF1E0931E626}" srcOrd="0" destOrd="0" presId="urn:microsoft.com/office/officeart/2005/8/layout/hierarchy1"/>
    <dgm:cxn modelId="{E6C59AE4-2E51-4442-BD19-5C96233050B5}" type="presParOf" srcId="{B29CE918-EAD8-4DB8-8202-DF1E0931E626}" destId="{16F7D457-384D-443B-9D0E-13076AD6D5E3}" srcOrd="0" destOrd="0" presId="urn:microsoft.com/office/officeart/2005/8/layout/hierarchy1"/>
    <dgm:cxn modelId="{6D237056-4ADB-4561-9AF4-6897AFB86646}" type="presParOf" srcId="{16F7D457-384D-443B-9D0E-13076AD6D5E3}" destId="{EADCD017-B128-4A03-AD8A-7492F6E46AB6}" srcOrd="0" destOrd="0" presId="urn:microsoft.com/office/officeart/2005/8/layout/hierarchy1"/>
    <dgm:cxn modelId="{B87CD9E2-76DD-49B3-9CE9-6E9AA891D5B5}" type="presParOf" srcId="{16F7D457-384D-443B-9D0E-13076AD6D5E3}" destId="{B1AD0A3F-3EA0-4E8A-9F4E-411989C2D052}" srcOrd="1" destOrd="0" presId="urn:microsoft.com/office/officeart/2005/8/layout/hierarchy1"/>
    <dgm:cxn modelId="{5F140CE1-D8D1-43FB-AE8C-E0AE05A09F01}" type="presParOf" srcId="{B29CE918-EAD8-4DB8-8202-DF1E0931E626}" destId="{23B3BB53-6DA8-494E-81D9-745B14C0086B}" srcOrd="1" destOrd="0" presId="urn:microsoft.com/office/officeart/2005/8/layout/hierarchy1"/>
    <dgm:cxn modelId="{F3A965BD-0155-4954-9443-3E8A432E80C0}" type="presParOf" srcId="{23B3BB53-6DA8-494E-81D9-745B14C0086B}" destId="{30A9507E-8891-49A9-ADF8-C502F79CA00C}" srcOrd="0" destOrd="0" presId="urn:microsoft.com/office/officeart/2005/8/layout/hierarchy1"/>
    <dgm:cxn modelId="{1B4ED196-7402-4C86-97C8-DDF25A288653}" type="presParOf" srcId="{23B3BB53-6DA8-494E-81D9-745B14C0086B}" destId="{4AAEFAD7-7F7A-48DA-8746-427A606C0411}" srcOrd="1" destOrd="0" presId="urn:microsoft.com/office/officeart/2005/8/layout/hierarchy1"/>
    <dgm:cxn modelId="{A8AEA316-C0E6-484E-BEFA-6519047983AD}" type="presParOf" srcId="{4AAEFAD7-7F7A-48DA-8746-427A606C0411}" destId="{52EB8162-8BB1-4044-B0F9-184F0C849C21}" srcOrd="0" destOrd="0" presId="urn:microsoft.com/office/officeart/2005/8/layout/hierarchy1"/>
    <dgm:cxn modelId="{18CB97F9-FAD3-4EA4-831E-0E131F6A1C7A}" type="presParOf" srcId="{52EB8162-8BB1-4044-B0F9-184F0C849C21}" destId="{209C31DF-0D71-4175-9872-481B893BBA6F}" srcOrd="0" destOrd="0" presId="urn:microsoft.com/office/officeart/2005/8/layout/hierarchy1"/>
    <dgm:cxn modelId="{00050606-D9C8-4933-9EBF-479847DF8E86}" type="presParOf" srcId="{52EB8162-8BB1-4044-B0F9-184F0C849C21}" destId="{19280C77-A44D-4A26-BB44-108377FB75A1}" srcOrd="1" destOrd="0" presId="urn:microsoft.com/office/officeart/2005/8/layout/hierarchy1"/>
    <dgm:cxn modelId="{501A1256-81E3-450F-97A9-6B76DA2FC53B}" type="presParOf" srcId="{4AAEFAD7-7F7A-48DA-8746-427A606C0411}" destId="{D761F461-B5F5-4895-83E5-73D0CDB1DE23}" srcOrd="1" destOrd="0" presId="urn:microsoft.com/office/officeart/2005/8/layout/hierarchy1"/>
    <dgm:cxn modelId="{D6A9EC53-4F89-48B1-B5BE-7B5B46E7FDF0}" type="presParOf" srcId="{23B3BB53-6DA8-494E-81D9-745B14C0086B}" destId="{162C9820-4524-40B0-8F24-4ABC31CBB270}" srcOrd="2" destOrd="0" presId="urn:microsoft.com/office/officeart/2005/8/layout/hierarchy1"/>
    <dgm:cxn modelId="{B0A4BDF0-787A-4FE6-9B51-41A3A34F6DF7}" type="presParOf" srcId="{23B3BB53-6DA8-494E-81D9-745B14C0086B}" destId="{8476172E-6F83-4D9D-932B-713965DB422D}" srcOrd="3" destOrd="0" presId="urn:microsoft.com/office/officeart/2005/8/layout/hierarchy1"/>
    <dgm:cxn modelId="{FD691C38-18BD-4553-A661-C44045239AF3}" type="presParOf" srcId="{8476172E-6F83-4D9D-932B-713965DB422D}" destId="{E6C277F6-6B5F-4AE3-8C66-F3D2987E2FBC}" srcOrd="0" destOrd="0" presId="urn:microsoft.com/office/officeart/2005/8/layout/hierarchy1"/>
    <dgm:cxn modelId="{1E3C8C63-7AEE-4A09-9325-EF4ED8B8B02A}" type="presParOf" srcId="{E6C277F6-6B5F-4AE3-8C66-F3D2987E2FBC}" destId="{C883F5DE-292C-4295-AACA-D5601D781BAA}" srcOrd="0" destOrd="0" presId="urn:microsoft.com/office/officeart/2005/8/layout/hierarchy1"/>
    <dgm:cxn modelId="{1BE4964B-E238-42AB-9A45-4AEA45C3EE98}" type="presParOf" srcId="{E6C277F6-6B5F-4AE3-8C66-F3D2987E2FBC}" destId="{DF6EFDF2-6844-4377-8C95-C597FE95FD2D}" srcOrd="1" destOrd="0" presId="urn:microsoft.com/office/officeart/2005/8/layout/hierarchy1"/>
    <dgm:cxn modelId="{9172F0B8-43F6-486F-8127-D1A4A259B63D}" type="presParOf" srcId="{8476172E-6F83-4D9D-932B-713965DB422D}" destId="{66D7DF6F-545A-4824-A2DA-32739F76F603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7BEBE-620D-4522-A4B0-E8910DA06AD6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92E07-079C-45DB-8CF0-D21B2DD2FD24}">
      <dgm:prSet phldrT="[Text]" custT="1"/>
      <dgm:spPr/>
      <dgm:t>
        <a:bodyPr/>
        <a:lstStyle/>
        <a:p>
          <a:pPr algn="just"/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1 </a:t>
          </a:r>
          <a:r>
            <a:rPr lang="th-TH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คัดเลือกสายทางที่ค่า </a:t>
          </a:r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IRI </a:t>
          </a:r>
          <a:r>
            <a:rPr lang="th-TH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เพิ่มขึ้นตลอดทุกปีต่อเนื่องกัน</a:t>
          </a:r>
          <a:endParaRPr lang="en-US" sz="2000" baseline="0" dirty="0">
            <a:solidFill>
              <a:schemeClr val="tx1"/>
            </a:solidFill>
            <a:latin typeface="Cordia New" pitchFamily="34" charset="-34"/>
            <a:cs typeface="+mn-cs"/>
          </a:endParaRPr>
        </a:p>
      </dgm:t>
    </dgm:pt>
    <dgm:pt modelId="{9510054F-A1BE-4EA4-892D-8F745BF861E4}" type="parTrans" cxnId="{453BC09B-030C-4577-AB40-70E37ABC5D52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  <a:cs typeface="+mn-cs"/>
          </a:endParaRPr>
        </a:p>
      </dgm:t>
    </dgm:pt>
    <dgm:pt modelId="{C5C39810-B0F0-46A3-863B-BF4993424AF5}" type="sibTrans" cxnId="{453BC09B-030C-4577-AB40-70E37ABC5D52}">
      <dgm:prSet custT="1"/>
      <dgm:spPr/>
      <dgm:t>
        <a:bodyPr/>
        <a:lstStyle/>
        <a:p>
          <a:pPr algn="just"/>
          <a:endParaRPr lang="en-US" sz="2000">
            <a:solidFill>
              <a:schemeClr val="tx1"/>
            </a:solidFill>
            <a:cs typeface="+mn-cs"/>
          </a:endParaRPr>
        </a:p>
      </dgm:t>
    </dgm:pt>
    <dgm:pt modelId="{4D43E682-F073-4E56-969E-52EC623D7E46}">
      <dgm:prSet phldrT="[Text]" custT="1"/>
      <dgm:spPr/>
      <dgm:t>
        <a:bodyPr/>
        <a:lstStyle/>
        <a:p>
          <a:pPr algn="just"/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2 </a:t>
          </a:r>
          <a:r>
            <a:rPr lang="th-TH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หาค่าความแตกต่างของ </a:t>
          </a:r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IRI </a:t>
          </a:r>
          <a:r>
            <a:rPr lang="th-TH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จากค่าจริงของแต่ละช่วงกิโลเมตร </a:t>
          </a:r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(</a:t>
          </a:r>
          <a:r>
            <a:rPr lang="en-US" sz="2000" baseline="0" dirty="0" err="1" smtClean="0">
              <a:solidFill>
                <a:schemeClr val="tx1"/>
              </a:solidFill>
              <a:latin typeface="Cordia New" pitchFamily="34" charset="-34"/>
              <a:cs typeface="+mn-cs"/>
            </a:rPr>
            <a:t>dIRI_Actual</a:t>
          </a:r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) </a:t>
          </a:r>
          <a:r>
            <a:rPr lang="th-TH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และคำนวณค่าความแตกต่างของ </a:t>
          </a:r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IRI </a:t>
          </a:r>
          <a:r>
            <a:rPr lang="th-TH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ของช่วงกิโลเมตรเดียวกันจากแบบจำลอง </a:t>
          </a:r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(</a:t>
          </a:r>
          <a:r>
            <a:rPr lang="en-US" sz="2000" baseline="0" dirty="0" err="1" smtClean="0">
              <a:solidFill>
                <a:schemeClr val="tx1"/>
              </a:solidFill>
              <a:latin typeface="Cordia New" pitchFamily="34" charset="-34"/>
              <a:cs typeface="+mn-cs"/>
            </a:rPr>
            <a:t>dIRI_model</a:t>
          </a:r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)</a:t>
          </a:r>
          <a:endParaRPr lang="en-US" sz="2000" baseline="0" dirty="0">
            <a:solidFill>
              <a:schemeClr val="tx1"/>
            </a:solidFill>
            <a:latin typeface="Cordia New" pitchFamily="34" charset="-34"/>
            <a:cs typeface="+mn-cs"/>
          </a:endParaRPr>
        </a:p>
      </dgm:t>
    </dgm:pt>
    <dgm:pt modelId="{5C05B79E-88E0-42C6-8737-43147B448A92}" type="parTrans" cxnId="{6D2E01AA-3B75-4906-AB83-E3A70EF60149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  <a:cs typeface="+mn-cs"/>
          </a:endParaRPr>
        </a:p>
      </dgm:t>
    </dgm:pt>
    <dgm:pt modelId="{3D388306-F5F8-4005-9364-A137BB629537}" type="sibTrans" cxnId="{6D2E01AA-3B75-4906-AB83-E3A70EF60149}">
      <dgm:prSet custT="1"/>
      <dgm:spPr/>
      <dgm:t>
        <a:bodyPr/>
        <a:lstStyle/>
        <a:p>
          <a:pPr algn="just"/>
          <a:endParaRPr lang="en-US" sz="2000">
            <a:solidFill>
              <a:schemeClr val="tx1"/>
            </a:solidFill>
            <a:cs typeface="+mn-cs"/>
          </a:endParaRPr>
        </a:p>
      </dgm:t>
    </dgm:pt>
    <dgm:pt modelId="{229115D7-A8C7-40B5-9A80-5D29C097B797}">
      <dgm:prSet phldrT="[Text]" custT="1"/>
      <dgm:spPr/>
      <dgm:t>
        <a:bodyPr/>
        <a:lstStyle/>
        <a:p>
          <a:pPr algn="just"/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3 </a:t>
          </a:r>
          <a:r>
            <a:rPr lang="th-TH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สมมติค่า </a:t>
          </a:r>
          <a:r>
            <a:rPr lang="en-US" sz="2000" baseline="0" dirty="0" err="1" smtClean="0">
              <a:solidFill>
                <a:schemeClr val="tx1"/>
              </a:solidFill>
              <a:latin typeface="Cordia New" pitchFamily="34" charset="-34"/>
              <a:cs typeface="+mn-cs"/>
            </a:rPr>
            <a:t>Kgp</a:t>
          </a:r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 1</a:t>
          </a:r>
          <a:r>
            <a:rPr lang="th-TH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 ค่า จากนั้นหาค่าคลาดเคลื่อนกำลังสอง </a:t>
          </a:r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(Error Square) </a:t>
          </a:r>
          <a:r>
            <a:rPr lang="th-TH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ของความแตกต่างระหว่างค่าจริงและค่าจากแบบจำลอง สำหรับช่วงกิโลเมตรนั้นๆ </a:t>
          </a:r>
          <a:endParaRPr lang="en-US" sz="2000" baseline="0" dirty="0">
            <a:solidFill>
              <a:schemeClr val="tx1"/>
            </a:solidFill>
            <a:latin typeface="Cordia New" pitchFamily="34" charset="-34"/>
            <a:cs typeface="+mn-cs"/>
          </a:endParaRPr>
        </a:p>
      </dgm:t>
    </dgm:pt>
    <dgm:pt modelId="{211035C6-F521-4ECB-994F-F9E209B7BEA1}" type="parTrans" cxnId="{CF382E05-0EAA-4644-9A65-CB04F5FC34B3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  <a:cs typeface="+mn-cs"/>
          </a:endParaRPr>
        </a:p>
      </dgm:t>
    </dgm:pt>
    <dgm:pt modelId="{BE4E8202-80C8-46AA-A38C-94CDFE5D810C}" type="sibTrans" cxnId="{CF382E05-0EAA-4644-9A65-CB04F5FC34B3}">
      <dgm:prSet custT="1"/>
      <dgm:spPr/>
      <dgm:t>
        <a:bodyPr/>
        <a:lstStyle/>
        <a:p>
          <a:pPr algn="just"/>
          <a:endParaRPr lang="en-US" sz="2000">
            <a:solidFill>
              <a:schemeClr val="tx1"/>
            </a:solidFill>
            <a:cs typeface="+mn-cs"/>
          </a:endParaRPr>
        </a:p>
      </dgm:t>
    </dgm:pt>
    <dgm:pt modelId="{98D6DE25-4A09-4B27-88CA-7E90DBFAF77F}">
      <dgm:prSet phldrT="[Text]" custT="1"/>
      <dgm:spPr/>
      <dgm:t>
        <a:bodyPr/>
        <a:lstStyle/>
        <a:p>
          <a:pPr algn="just"/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4 </a:t>
          </a:r>
          <a:r>
            <a:rPr lang="th-TH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รวมค่าความคลาดเคลื่อนกำลังสอง </a:t>
          </a:r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(Sum of Error Square) </a:t>
          </a:r>
          <a:r>
            <a:rPr lang="th-TH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ของทุกช่วงกิโลเมตรตัวอย่าง ทำการเปลี่ยนค่า </a:t>
          </a:r>
          <a:r>
            <a:rPr lang="en-US" sz="2000" baseline="0" dirty="0" err="1" smtClean="0">
              <a:solidFill>
                <a:schemeClr val="tx1"/>
              </a:solidFill>
              <a:latin typeface="Cordia New" pitchFamily="34" charset="-34"/>
              <a:cs typeface="+mn-cs"/>
            </a:rPr>
            <a:t>Kgp</a:t>
          </a:r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 </a:t>
          </a:r>
          <a:r>
            <a:rPr lang="th-TH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แล้วคำนวณซ้ำ เพื่อหาค่า </a:t>
          </a:r>
          <a:r>
            <a:rPr lang="en-US" sz="2000" baseline="0" dirty="0" err="1" smtClean="0">
              <a:solidFill>
                <a:schemeClr val="tx1"/>
              </a:solidFill>
              <a:latin typeface="Cordia New" pitchFamily="34" charset="-34"/>
              <a:cs typeface="+mn-cs"/>
            </a:rPr>
            <a:t>Kgp</a:t>
          </a:r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 </a:t>
          </a:r>
          <a:r>
            <a:rPr lang="th-TH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ที่ดีที่สุด พิจารณาจากค่าความคลาดเคลื่อนกำลังสองโดยรวมของ </a:t>
          </a:r>
          <a:r>
            <a:rPr lang="en-US" sz="2000" baseline="0" dirty="0" err="1" smtClean="0">
              <a:solidFill>
                <a:schemeClr val="tx1"/>
              </a:solidFill>
              <a:latin typeface="Cordia New" pitchFamily="34" charset="-34"/>
              <a:cs typeface="+mn-cs"/>
            </a:rPr>
            <a:t>dIRI</a:t>
          </a:r>
          <a:r>
            <a:rPr lang="en-US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 </a:t>
          </a:r>
          <a:r>
            <a:rPr lang="th-TH" sz="20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น้อยที่สุด </a:t>
          </a:r>
          <a:endParaRPr lang="en-US" sz="2000" baseline="0" dirty="0">
            <a:solidFill>
              <a:schemeClr val="tx1"/>
            </a:solidFill>
            <a:latin typeface="Cordia New" pitchFamily="34" charset="-34"/>
            <a:cs typeface="+mn-cs"/>
          </a:endParaRPr>
        </a:p>
      </dgm:t>
    </dgm:pt>
    <dgm:pt modelId="{60F7D97D-4B85-4625-9D3E-FCF6B5C2BA8B}" type="parTrans" cxnId="{08EBA023-882D-4C5C-91D6-F55B3FECF8C4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  <a:cs typeface="+mn-cs"/>
          </a:endParaRPr>
        </a:p>
      </dgm:t>
    </dgm:pt>
    <dgm:pt modelId="{561662AA-1949-4FD1-93AA-743AD2751B6D}" type="sibTrans" cxnId="{08EBA023-882D-4C5C-91D6-F55B3FECF8C4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  <a:cs typeface="+mn-cs"/>
          </a:endParaRPr>
        </a:p>
      </dgm:t>
    </dgm:pt>
    <dgm:pt modelId="{C6F78C28-BF8E-4F26-9138-5843A993EB23}" type="pres">
      <dgm:prSet presAssocID="{DC67BEBE-620D-4522-A4B0-E8910DA06AD6}" presName="outerComposite" presStyleCnt="0">
        <dgm:presLayoutVars>
          <dgm:chMax val="5"/>
          <dgm:dir/>
          <dgm:resizeHandles val="exact"/>
        </dgm:presLayoutVars>
      </dgm:prSet>
      <dgm:spPr/>
    </dgm:pt>
    <dgm:pt modelId="{667A1836-79A9-48F5-94CE-D92DCE407341}" type="pres">
      <dgm:prSet presAssocID="{DC67BEBE-620D-4522-A4B0-E8910DA06AD6}" presName="dummyMaxCanvas" presStyleCnt="0">
        <dgm:presLayoutVars/>
      </dgm:prSet>
      <dgm:spPr/>
    </dgm:pt>
    <dgm:pt modelId="{2E501195-AE5C-4596-AF6B-C9CAA794AFA5}" type="pres">
      <dgm:prSet presAssocID="{DC67BEBE-620D-4522-A4B0-E8910DA06AD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CC6D3-934F-47FB-8A10-BECF904B08F5}" type="pres">
      <dgm:prSet presAssocID="{DC67BEBE-620D-4522-A4B0-E8910DA06AD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ABD93-1CB3-4C10-97DC-BC0081127FF8}" type="pres">
      <dgm:prSet presAssocID="{DC67BEBE-620D-4522-A4B0-E8910DA06AD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517B0-876D-4B9A-B046-8B2C4F6EC1FB}" type="pres">
      <dgm:prSet presAssocID="{DC67BEBE-620D-4522-A4B0-E8910DA06AD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AF1F-1E0D-4DE6-A804-AEFE323AB931}" type="pres">
      <dgm:prSet presAssocID="{DC67BEBE-620D-4522-A4B0-E8910DA06AD6}" presName="FourConn_1-2" presStyleLbl="fgAccFollowNode1" presStyleIdx="0" presStyleCnt="3">
        <dgm:presLayoutVars>
          <dgm:bulletEnabled val="1"/>
        </dgm:presLayoutVars>
      </dgm:prSet>
      <dgm:spPr/>
    </dgm:pt>
    <dgm:pt modelId="{B963779C-E49B-4B2E-B63E-A7282FF80D75}" type="pres">
      <dgm:prSet presAssocID="{DC67BEBE-620D-4522-A4B0-E8910DA06AD6}" presName="FourConn_2-3" presStyleLbl="fgAccFollowNode1" presStyleIdx="1" presStyleCnt="3">
        <dgm:presLayoutVars>
          <dgm:bulletEnabled val="1"/>
        </dgm:presLayoutVars>
      </dgm:prSet>
      <dgm:spPr/>
    </dgm:pt>
    <dgm:pt modelId="{56570742-CF9F-4ED0-B042-7DB036AC5F94}" type="pres">
      <dgm:prSet presAssocID="{DC67BEBE-620D-4522-A4B0-E8910DA06AD6}" presName="FourConn_3-4" presStyleLbl="fgAccFollowNode1" presStyleIdx="2" presStyleCnt="3">
        <dgm:presLayoutVars>
          <dgm:bulletEnabled val="1"/>
        </dgm:presLayoutVars>
      </dgm:prSet>
      <dgm:spPr/>
    </dgm:pt>
    <dgm:pt modelId="{FBE85D89-F494-4E9A-A5B7-D91461E390A7}" type="pres">
      <dgm:prSet presAssocID="{DC67BEBE-620D-4522-A4B0-E8910DA06AD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2349E-C4CD-4B22-A205-E91F2B315FA8}" type="pres">
      <dgm:prSet presAssocID="{DC67BEBE-620D-4522-A4B0-E8910DA06AD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576E7-FF0E-42AD-8467-F4787668C7AC}" type="pres">
      <dgm:prSet presAssocID="{DC67BEBE-620D-4522-A4B0-E8910DA06AD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CFF74-1023-401D-A233-5752D4232854}" type="pres">
      <dgm:prSet presAssocID="{DC67BEBE-620D-4522-A4B0-E8910DA06AD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66EA07-C265-46FB-B8AC-A1D1AD6E2677}" type="presOf" srcId="{229115D7-A8C7-40B5-9A80-5D29C097B797}" destId="{E41576E7-FF0E-42AD-8467-F4787668C7AC}" srcOrd="1" destOrd="0" presId="urn:microsoft.com/office/officeart/2005/8/layout/vProcess5"/>
    <dgm:cxn modelId="{543D1CFC-CAEC-4636-905E-53D32B1E4C87}" type="presOf" srcId="{B3992E07-079C-45DB-8CF0-D21B2DD2FD24}" destId="{2E501195-AE5C-4596-AF6B-C9CAA794AFA5}" srcOrd="0" destOrd="0" presId="urn:microsoft.com/office/officeart/2005/8/layout/vProcess5"/>
    <dgm:cxn modelId="{CB2DFD1E-6257-44D1-AF3F-C4E2FD7022AE}" type="presOf" srcId="{B3992E07-079C-45DB-8CF0-D21B2DD2FD24}" destId="{FBE85D89-F494-4E9A-A5B7-D91461E390A7}" srcOrd="1" destOrd="0" presId="urn:microsoft.com/office/officeart/2005/8/layout/vProcess5"/>
    <dgm:cxn modelId="{A801C129-0345-44B3-9CB9-163190B526F9}" type="presOf" srcId="{98D6DE25-4A09-4B27-88CA-7E90DBFAF77F}" destId="{04ACFF74-1023-401D-A233-5752D4232854}" srcOrd="1" destOrd="0" presId="urn:microsoft.com/office/officeart/2005/8/layout/vProcess5"/>
    <dgm:cxn modelId="{CACDF55F-981A-4D7C-8CB7-708371288A7D}" type="presOf" srcId="{4D43E682-F073-4E56-969E-52EC623D7E46}" destId="{AD22349E-C4CD-4B22-A205-E91F2B315FA8}" srcOrd="1" destOrd="0" presId="urn:microsoft.com/office/officeart/2005/8/layout/vProcess5"/>
    <dgm:cxn modelId="{6D2E01AA-3B75-4906-AB83-E3A70EF60149}" srcId="{DC67BEBE-620D-4522-A4B0-E8910DA06AD6}" destId="{4D43E682-F073-4E56-969E-52EC623D7E46}" srcOrd="1" destOrd="0" parTransId="{5C05B79E-88E0-42C6-8737-43147B448A92}" sibTransId="{3D388306-F5F8-4005-9364-A137BB629537}"/>
    <dgm:cxn modelId="{08EBA023-882D-4C5C-91D6-F55B3FECF8C4}" srcId="{DC67BEBE-620D-4522-A4B0-E8910DA06AD6}" destId="{98D6DE25-4A09-4B27-88CA-7E90DBFAF77F}" srcOrd="3" destOrd="0" parTransId="{60F7D97D-4B85-4625-9D3E-FCF6B5C2BA8B}" sibTransId="{561662AA-1949-4FD1-93AA-743AD2751B6D}"/>
    <dgm:cxn modelId="{3F0A6507-2CC2-4A19-AB4D-E403495E90C5}" type="presOf" srcId="{4D43E682-F073-4E56-969E-52EC623D7E46}" destId="{BC2CC6D3-934F-47FB-8A10-BECF904B08F5}" srcOrd="0" destOrd="0" presId="urn:microsoft.com/office/officeart/2005/8/layout/vProcess5"/>
    <dgm:cxn modelId="{AA6C4467-5EAC-4996-A32A-F18F3501D149}" type="presOf" srcId="{98D6DE25-4A09-4B27-88CA-7E90DBFAF77F}" destId="{529517B0-876D-4B9A-B046-8B2C4F6EC1FB}" srcOrd="0" destOrd="0" presId="urn:microsoft.com/office/officeart/2005/8/layout/vProcess5"/>
    <dgm:cxn modelId="{4E3AECA8-C0EC-424C-B2E3-780483985671}" type="presOf" srcId="{3D388306-F5F8-4005-9364-A137BB629537}" destId="{B963779C-E49B-4B2E-B63E-A7282FF80D75}" srcOrd="0" destOrd="0" presId="urn:microsoft.com/office/officeart/2005/8/layout/vProcess5"/>
    <dgm:cxn modelId="{584F5003-32C7-4C35-9114-2B579BB5D3B6}" type="presOf" srcId="{DC67BEBE-620D-4522-A4B0-E8910DA06AD6}" destId="{C6F78C28-BF8E-4F26-9138-5843A993EB23}" srcOrd="0" destOrd="0" presId="urn:microsoft.com/office/officeart/2005/8/layout/vProcess5"/>
    <dgm:cxn modelId="{453BC09B-030C-4577-AB40-70E37ABC5D52}" srcId="{DC67BEBE-620D-4522-A4B0-E8910DA06AD6}" destId="{B3992E07-079C-45DB-8CF0-D21B2DD2FD24}" srcOrd="0" destOrd="0" parTransId="{9510054F-A1BE-4EA4-892D-8F745BF861E4}" sibTransId="{C5C39810-B0F0-46A3-863B-BF4993424AF5}"/>
    <dgm:cxn modelId="{22DFE2F2-5E78-4ED2-A909-6B81F09BE4C4}" type="presOf" srcId="{C5C39810-B0F0-46A3-863B-BF4993424AF5}" destId="{918DAF1F-1E0D-4DE6-A804-AEFE323AB931}" srcOrd="0" destOrd="0" presId="urn:microsoft.com/office/officeart/2005/8/layout/vProcess5"/>
    <dgm:cxn modelId="{C2E8E0E0-03CC-4A0D-958C-8F6D01FF0F0A}" type="presOf" srcId="{BE4E8202-80C8-46AA-A38C-94CDFE5D810C}" destId="{56570742-CF9F-4ED0-B042-7DB036AC5F94}" srcOrd="0" destOrd="0" presId="urn:microsoft.com/office/officeart/2005/8/layout/vProcess5"/>
    <dgm:cxn modelId="{8AC85C34-32EE-44D0-B68A-E2E64041B009}" type="presOf" srcId="{229115D7-A8C7-40B5-9A80-5D29C097B797}" destId="{E23ABD93-1CB3-4C10-97DC-BC0081127FF8}" srcOrd="0" destOrd="0" presId="urn:microsoft.com/office/officeart/2005/8/layout/vProcess5"/>
    <dgm:cxn modelId="{CF382E05-0EAA-4644-9A65-CB04F5FC34B3}" srcId="{DC67BEBE-620D-4522-A4B0-E8910DA06AD6}" destId="{229115D7-A8C7-40B5-9A80-5D29C097B797}" srcOrd="2" destOrd="0" parTransId="{211035C6-F521-4ECB-994F-F9E209B7BEA1}" sibTransId="{BE4E8202-80C8-46AA-A38C-94CDFE5D810C}"/>
    <dgm:cxn modelId="{C7DA150E-CD72-48A6-923D-F4445FB3FD62}" type="presParOf" srcId="{C6F78C28-BF8E-4F26-9138-5843A993EB23}" destId="{667A1836-79A9-48F5-94CE-D92DCE407341}" srcOrd="0" destOrd="0" presId="urn:microsoft.com/office/officeart/2005/8/layout/vProcess5"/>
    <dgm:cxn modelId="{07743186-62C9-4A5C-BF35-32884EB6F848}" type="presParOf" srcId="{C6F78C28-BF8E-4F26-9138-5843A993EB23}" destId="{2E501195-AE5C-4596-AF6B-C9CAA794AFA5}" srcOrd="1" destOrd="0" presId="urn:microsoft.com/office/officeart/2005/8/layout/vProcess5"/>
    <dgm:cxn modelId="{57972251-D565-4622-9214-BD1D4E5F93DF}" type="presParOf" srcId="{C6F78C28-BF8E-4F26-9138-5843A993EB23}" destId="{BC2CC6D3-934F-47FB-8A10-BECF904B08F5}" srcOrd="2" destOrd="0" presId="urn:microsoft.com/office/officeart/2005/8/layout/vProcess5"/>
    <dgm:cxn modelId="{570EBCD1-C95E-4B49-9063-93806AD67C81}" type="presParOf" srcId="{C6F78C28-BF8E-4F26-9138-5843A993EB23}" destId="{E23ABD93-1CB3-4C10-97DC-BC0081127FF8}" srcOrd="3" destOrd="0" presId="urn:microsoft.com/office/officeart/2005/8/layout/vProcess5"/>
    <dgm:cxn modelId="{5F9C6963-A7A2-48CE-B96B-3A5DB01770E5}" type="presParOf" srcId="{C6F78C28-BF8E-4F26-9138-5843A993EB23}" destId="{529517B0-876D-4B9A-B046-8B2C4F6EC1FB}" srcOrd="4" destOrd="0" presId="urn:microsoft.com/office/officeart/2005/8/layout/vProcess5"/>
    <dgm:cxn modelId="{FD554050-D1BD-4B3F-A308-1D23DD3DAF80}" type="presParOf" srcId="{C6F78C28-BF8E-4F26-9138-5843A993EB23}" destId="{918DAF1F-1E0D-4DE6-A804-AEFE323AB931}" srcOrd="5" destOrd="0" presId="urn:microsoft.com/office/officeart/2005/8/layout/vProcess5"/>
    <dgm:cxn modelId="{480826E3-31B3-47AF-B0BA-41EDED08C900}" type="presParOf" srcId="{C6F78C28-BF8E-4F26-9138-5843A993EB23}" destId="{B963779C-E49B-4B2E-B63E-A7282FF80D75}" srcOrd="6" destOrd="0" presId="urn:microsoft.com/office/officeart/2005/8/layout/vProcess5"/>
    <dgm:cxn modelId="{99F0EADD-B715-47AC-8AA2-6C54F608B270}" type="presParOf" srcId="{C6F78C28-BF8E-4F26-9138-5843A993EB23}" destId="{56570742-CF9F-4ED0-B042-7DB036AC5F94}" srcOrd="7" destOrd="0" presId="urn:microsoft.com/office/officeart/2005/8/layout/vProcess5"/>
    <dgm:cxn modelId="{9A03DE55-5BA5-4044-804C-5BE1E4E9AA31}" type="presParOf" srcId="{C6F78C28-BF8E-4F26-9138-5843A993EB23}" destId="{FBE85D89-F494-4E9A-A5B7-D91461E390A7}" srcOrd="8" destOrd="0" presId="urn:microsoft.com/office/officeart/2005/8/layout/vProcess5"/>
    <dgm:cxn modelId="{215255C6-3B06-4C41-A807-693B5BABA336}" type="presParOf" srcId="{C6F78C28-BF8E-4F26-9138-5843A993EB23}" destId="{AD22349E-C4CD-4B22-A205-E91F2B315FA8}" srcOrd="9" destOrd="0" presId="urn:microsoft.com/office/officeart/2005/8/layout/vProcess5"/>
    <dgm:cxn modelId="{A9406EA0-20B8-42B2-A261-42BF63D5EC99}" type="presParOf" srcId="{C6F78C28-BF8E-4F26-9138-5843A993EB23}" destId="{E41576E7-FF0E-42AD-8467-F4787668C7AC}" srcOrd="10" destOrd="0" presId="urn:microsoft.com/office/officeart/2005/8/layout/vProcess5"/>
    <dgm:cxn modelId="{E2882A0F-3F02-4D36-90C0-B1B3CAA2344E}" type="presParOf" srcId="{C6F78C28-BF8E-4F26-9138-5843A993EB23}" destId="{04ACFF74-1023-401D-A233-5752D4232854}" srcOrd="11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8D4ED1-CEE6-4061-9D9B-AFF8ABA2F258}" type="doc">
      <dgm:prSet loTypeId="urn:microsoft.com/office/officeart/2005/8/layout/vList3#4" loCatId="list" qsTypeId="urn:microsoft.com/office/officeart/2005/8/quickstyle/3d2" qsCatId="3D" csTypeId="urn:microsoft.com/office/officeart/2005/8/colors/colorful5" csCatId="colorful" phldr="1"/>
      <dgm:spPr/>
    </dgm:pt>
    <dgm:pt modelId="{907E56E9-3B76-47FA-8D70-607660A9E7D4}">
      <dgm:prSet phldrT="[Text]"/>
      <dgm:spPr>
        <a:solidFill>
          <a:srgbClr val="00B0F0"/>
        </a:solidFill>
      </dgm:spPr>
      <dgm:t>
        <a:bodyPr/>
        <a:lstStyle/>
        <a:p>
          <a:pPr algn="l"/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การศึกษาและทบทวนเอกสารงานวิจัยที่เกี่ยวข้องกับแบบจำลองการวิเคราะห์สภาพความเสียหาย ที่สอดคล้องกับโครงข่ายทางหลวง</a:t>
          </a:r>
          <a:endParaRPr lang="en-US" dirty="0">
            <a:solidFill>
              <a:schemeClr val="tx1"/>
            </a:solidFill>
          </a:endParaRPr>
        </a:p>
      </dgm:t>
    </dgm:pt>
    <dgm:pt modelId="{D6770BEA-D78F-4861-A5E2-A7E7750D1D63}" type="parTrans" cxnId="{EAFF649E-BD19-430D-BF17-C7673C7190A1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94387F85-79D0-48E8-BE25-564816E86097}" type="sibTrans" cxnId="{EAFF649E-BD19-430D-BF17-C7673C7190A1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6D6638B7-8943-4520-8532-0166668EEEC4}">
      <dgm:prSet/>
      <dgm:spPr/>
      <dgm:t>
        <a:bodyPr/>
        <a:lstStyle/>
        <a:p>
          <a:pPr algn="l"/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การรวบรวมข้อมูลบัญชีสายทาง ข้อมูลสภาพความเสียหาย ข้อมูลสภาพทาง (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IRI</a:t>
          </a:r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) ในปัจจุบัน จากโครงการสำรวจสภาพทาง ของสำนักบริหารบำรุงทางและสำนักวิเคราะห์และตรวจสอบ</a:t>
          </a:r>
        </a:p>
      </dgm:t>
    </dgm:pt>
    <dgm:pt modelId="{C66AACC1-2B24-43AA-AEBB-5265D01C1DFC}" type="parTrans" cxnId="{A4718F61-4C45-4020-990A-AF6DBA28CE08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398F6DB2-47B4-48A0-A337-9E02C0C86338}" type="sibTrans" cxnId="{A4718F61-4C45-4020-990A-AF6DBA28CE08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A701A14C-5218-4DF9-8F02-F479638C4B6D}">
      <dgm:prSet/>
      <dgm:spPr/>
      <dgm:t>
        <a:bodyPr/>
        <a:lstStyle/>
        <a:p>
          <a:pPr algn="l"/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การวิเคราะห์สภาพความเสียหายของโครงข่ายทางหลวงกรณีปกติที่ยังไม่มีการรองรับ 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 </a:t>
          </a:r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และ กรณีที่รองรับ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AEC</a:t>
          </a:r>
        </a:p>
      </dgm:t>
    </dgm:pt>
    <dgm:pt modelId="{39088C5A-B683-4C05-89F0-CDD355F57FF0}" type="parTrans" cxnId="{CC1B563D-A279-41B7-A1FC-0EC298CECBBE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E7E3B9C3-EED2-4EA8-853E-E216C9DDE308}" type="sibTrans" cxnId="{CC1B563D-A279-41B7-A1FC-0EC298CECBBE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A0EC9706-D749-415C-9045-0DA215768B1F}">
      <dgm:prSet/>
      <dgm:spPr/>
      <dgm:t>
        <a:bodyPr/>
        <a:lstStyle/>
        <a:p>
          <a:pPr algn="l"/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การเปรียบเทียบผลกระทบความเสียหายของสภาพถนนและผิวทางเมื่อมีการรองรับ 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</a:t>
          </a:r>
        </a:p>
      </dgm:t>
    </dgm:pt>
    <dgm:pt modelId="{6F0680E8-5718-4923-A4C8-14A8C62434FA}" type="parTrans" cxnId="{8966C188-B78C-4283-8331-A7F26C111E51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7E8C299B-E00A-47A2-B79B-120DA313EE3A}" type="sibTrans" cxnId="{8966C188-B78C-4283-8331-A7F26C111E51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0FD9EB74-BDAB-49EB-9232-660AB1C0D897}">
      <dgm:prSet/>
      <dgm:spPr/>
      <dgm:t>
        <a:bodyPr/>
        <a:lstStyle/>
        <a:p>
          <a:pPr algn="l"/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การคาดการณ์มูลค่าผลกระทบต่อความเสียหายของสภาพถนนและผิวทาง</a:t>
          </a:r>
          <a:endParaRPr lang="th-TH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5E22A239-F068-46C2-80B7-53A9D4ABCEFA}" type="parTrans" cxnId="{5054F415-86CE-43B2-B2E3-9F36B0BE4FB2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6EB52E93-240F-43C3-AB7E-71F7D6B2CBFE}" type="sibTrans" cxnId="{5054F415-86CE-43B2-B2E3-9F36B0BE4FB2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601BEDF1-1D2F-4F5A-A5B9-F782C5BFA2D8}" type="pres">
      <dgm:prSet presAssocID="{C88D4ED1-CEE6-4061-9D9B-AFF8ABA2F258}" presName="linearFlow" presStyleCnt="0">
        <dgm:presLayoutVars>
          <dgm:dir/>
          <dgm:resizeHandles val="exact"/>
        </dgm:presLayoutVars>
      </dgm:prSet>
      <dgm:spPr/>
    </dgm:pt>
    <dgm:pt modelId="{4C628A63-1D16-483F-86D0-E521769F92BE}" type="pres">
      <dgm:prSet presAssocID="{907E56E9-3B76-47FA-8D70-607660A9E7D4}" presName="composite" presStyleCnt="0"/>
      <dgm:spPr/>
    </dgm:pt>
    <dgm:pt modelId="{40CA1606-A659-4CAA-94D1-726F45D12EF0}" type="pres">
      <dgm:prSet presAssocID="{907E56E9-3B76-47FA-8D70-607660A9E7D4}" presName="imgShp" presStyleLbl="fgImgPlace1" presStyleIdx="0" presStyleCnt="5"/>
      <dgm:spPr/>
    </dgm:pt>
    <dgm:pt modelId="{FD108861-CE32-4F40-AF87-7104A97DA85B}" type="pres">
      <dgm:prSet presAssocID="{907E56E9-3B76-47FA-8D70-607660A9E7D4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F3BDA-4F7C-4AAF-AA96-AB2850381B85}" type="pres">
      <dgm:prSet presAssocID="{94387F85-79D0-48E8-BE25-564816E86097}" presName="spacing" presStyleCnt="0"/>
      <dgm:spPr/>
    </dgm:pt>
    <dgm:pt modelId="{85BBAC53-24E6-4292-97D6-07E7A9EBB22F}" type="pres">
      <dgm:prSet presAssocID="{6D6638B7-8943-4520-8532-0166668EEEC4}" presName="composite" presStyleCnt="0"/>
      <dgm:spPr/>
    </dgm:pt>
    <dgm:pt modelId="{8657B030-6A50-45BA-82B7-C5C0B06131F5}" type="pres">
      <dgm:prSet presAssocID="{6D6638B7-8943-4520-8532-0166668EEEC4}" presName="imgShp" presStyleLbl="fgImgPlace1" presStyleIdx="1" presStyleCnt="5"/>
      <dgm:spPr/>
    </dgm:pt>
    <dgm:pt modelId="{692DF954-B77E-45B0-8C99-2A09B2033A8B}" type="pres">
      <dgm:prSet presAssocID="{6D6638B7-8943-4520-8532-0166668EEEC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E407C-0401-466B-883E-0D69EBB8F60C}" type="pres">
      <dgm:prSet presAssocID="{398F6DB2-47B4-48A0-A337-9E02C0C86338}" presName="spacing" presStyleCnt="0"/>
      <dgm:spPr/>
    </dgm:pt>
    <dgm:pt modelId="{C79DAD0C-D8DA-456E-879B-BF757F875817}" type="pres">
      <dgm:prSet presAssocID="{A701A14C-5218-4DF9-8F02-F479638C4B6D}" presName="composite" presStyleCnt="0"/>
      <dgm:spPr/>
    </dgm:pt>
    <dgm:pt modelId="{ADF999D5-EAEA-4F3B-B258-80FC2323F8CC}" type="pres">
      <dgm:prSet presAssocID="{A701A14C-5218-4DF9-8F02-F479638C4B6D}" presName="imgShp" presStyleLbl="fgImgPlace1" presStyleIdx="2" presStyleCnt="5"/>
      <dgm:spPr/>
    </dgm:pt>
    <dgm:pt modelId="{344A34D2-6644-40C2-8035-EB685B46290D}" type="pres">
      <dgm:prSet presAssocID="{A701A14C-5218-4DF9-8F02-F479638C4B6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02B6-411B-49CA-BF34-29967F9A055A}" type="pres">
      <dgm:prSet presAssocID="{E7E3B9C3-EED2-4EA8-853E-E216C9DDE308}" presName="spacing" presStyleCnt="0"/>
      <dgm:spPr/>
    </dgm:pt>
    <dgm:pt modelId="{7411804D-7815-4356-957F-008E84B6C62E}" type="pres">
      <dgm:prSet presAssocID="{A0EC9706-D749-415C-9045-0DA215768B1F}" presName="composite" presStyleCnt="0"/>
      <dgm:spPr/>
    </dgm:pt>
    <dgm:pt modelId="{B2D12BC0-0EEE-4B6B-9093-236C1CE10712}" type="pres">
      <dgm:prSet presAssocID="{A0EC9706-D749-415C-9045-0DA215768B1F}" presName="imgShp" presStyleLbl="fgImgPlace1" presStyleIdx="3" presStyleCnt="5"/>
      <dgm:spPr/>
    </dgm:pt>
    <dgm:pt modelId="{A88AA3E4-5BF7-49DF-8F06-929D0D23039E}" type="pres">
      <dgm:prSet presAssocID="{A0EC9706-D749-415C-9045-0DA215768B1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F74C4-D588-4CF1-8FE6-033A1023B692}" type="pres">
      <dgm:prSet presAssocID="{7E8C299B-E00A-47A2-B79B-120DA313EE3A}" presName="spacing" presStyleCnt="0"/>
      <dgm:spPr/>
    </dgm:pt>
    <dgm:pt modelId="{8954EDEA-2CF5-4514-85B9-05FF07732822}" type="pres">
      <dgm:prSet presAssocID="{0FD9EB74-BDAB-49EB-9232-660AB1C0D897}" presName="composite" presStyleCnt="0"/>
      <dgm:spPr/>
    </dgm:pt>
    <dgm:pt modelId="{44CFDCF1-C929-4AF0-A9CF-0274AA44E868}" type="pres">
      <dgm:prSet presAssocID="{0FD9EB74-BDAB-49EB-9232-660AB1C0D897}" presName="imgShp" presStyleLbl="fgImgPlace1" presStyleIdx="4" presStyleCnt="5"/>
      <dgm:spPr/>
    </dgm:pt>
    <dgm:pt modelId="{93327AA4-AD29-469E-BF2C-6D38C79E8573}" type="pres">
      <dgm:prSet presAssocID="{0FD9EB74-BDAB-49EB-9232-660AB1C0D89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F742E3-1790-4DD9-9BCE-F24D06E5C393}" type="presOf" srcId="{A701A14C-5218-4DF9-8F02-F479638C4B6D}" destId="{344A34D2-6644-40C2-8035-EB685B46290D}" srcOrd="0" destOrd="0" presId="urn:microsoft.com/office/officeart/2005/8/layout/vList3#4"/>
    <dgm:cxn modelId="{DD40D572-DB9D-40DA-9FFF-3F503DDB6A46}" type="presOf" srcId="{C88D4ED1-CEE6-4061-9D9B-AFF8ABA2F258}" destId="{601BEDF1-1D2F-4F5A-A5B9-F782C5BFA2D8}" srcOrd="0" destOrd="0" presId="urn:microsoft.com/office/officeart/2005/8/layout/vList3#4"/>
    <dgm:cxn modelId="{5054F415-86CE-43B2-B2E3-9F36B0BE4FB2}" srcId="{C88D4ED1-CEE6-4061-9D9B-AFF8ABA2F258}" destId="{0FD9EB74-BDAB-49EB-9232-660AB1C0D897}" srcOrd="4" destOrd="0" parTransId="{5E22A239-F068-46C2-80B7-53A9D4ABCEFA}" sibTransId="{6EB52E93-240F-43C3-AB7E-71F7D6B2CBFE}"/>
    <dgm:cxn modelId="{B975EF8F-BFE2-42E0-9C6C-60CCCCCB9EC0}" type="presOf" srcId="{A0EC9706-D749-415C-9045-0DA215768B1F}" destId="{A88AA3E4-5BF7-49DF-8F06-929D0D23039E}" srcOrd="0" destOrd="0" presId="urn:microsoft.com/office/officeart/2005/8/layout/vList3#4"/>
    <dgm:cxn modelId="{012F59EA-2CD2-4F48-AB36-83CD9E2D428E}" type="presOf" srcId="{6D6638B7-8943-4520-8532-0166668EEEC4}" destId="{692DF954-B77E-45B0-8C99-2A09B2033A8B}" srcOrd="0" destOrd="0" presId="urn:microsoft.com/office/officeart/2005/8/layout/vList3#4"/>
    <dgm:cxn modelId="{EAFF649E-BD19-430D-BF17-C7673C7190A1}" srcId="{C88D4ED1-CEE6-4061-9D9B-AFF8ABA2F258}" destId="{907E56E9-3B76-47FA-8D70-607660A9E7D4}" srcOrd="0" destOrd="0" parTransId="{D6770BEA-D78F-4861-A5E2-A7E7750D1D63}" sibTransId="{94387F85-79D0-48E8-BE25-564816E86097}"/>
    <dgm:cxn modelId="{7AA46E2D-02BB-4F62-8142-0EC325A7987A}" type="presOf" srcId="{0FD9EB74-BDAB-49EB-9232-660AB1C0D897}" destId="{93327AA4-AD29-469E-BF2C-6D38C79E8573}" srcOrd="0" destOrd="0" presId="urn:microsoft.com/office/officeart/2005/8/layout/vList3#4"/>
    <dgm:cxn modelId="{8966C188-B78C-4283-8331-A7F26C111E51}" srcId="{C88D4ED1-CEE6-4061-9D9B-AFF8ABA2F258}" destId="{A0EC9706-D749-415C-9045-0DA215768B1F}" srcOrd="3" destOrd="0" parTransId="{6F0680E8-5718-4923-A4C8-14A8C62434FA}" sibTransId="{7E8C299B-E00A-47A2-B79B-120DA313EE3A}"/>
    <dgm:cxn modelId="{55B58CCF-DBD0-4D8D-A277-5B389BAFE2B4}" type="presOf" srcId="{907E56E9-3B76-47FA-8D70-607660A9E7D4}" destId="{FD108861-CE32-4F40-AF87-7104A97DA85B}" srcOrd="0" destOrd="0" presId="urn:microsoft.com/office/officeart/2005/8/layout/vList3#4"/>
    <dgm:cxn modelId="{A4718F61-4C45-4020-990A-AF6DBA28CE08}" srcId="{C88D4ED1-CEE6-4061-9D9B-AFF8ABA2F258}" destId="{6D6638B7-8943-4520-8532-0166668EEEC4}" srcOrd="1" destOrd="0" parTransId="{C66AACC1-2B24-43AA-AEBB-5265D01C1DFC}" sibTransId="{398F6DB2-47B4-48A0-A337-9E02C0C86338}"/>
    <dgm:cxn modelId="{CC1B563D-A279-41B7-A1FC-0EC298CECBBE}" srcId="{C88D4ED1-CEE6-4061-9D9B-AFF8ABA2F258}" destId="{A701A14C-5218-4DF9-8F02-F479638C4B6D}" srcOrd="2" destOrd="0" parTransId="{39088C5A-B683-4C05-89F0-CDD355F57FF0}" sibTransId="{E7E3B9C3-EED2-4EA8-853E-E216C9DDE308}"/>
    <dgm:cxn modelId="{8C2A8E0B-4377-4BA2-B558-E62D97BA0E65}" type="presParOf" srcId="{601BEDF1-1D2F-4F5A-A5B9-F782C5BFA2D8}" destId="{4C628A63-1D16-483F-86D0-E521769F92BE}" srcOrd="0" destOrd="0" presId="urn:microsoft.com/office/officeart/2005/8/layout/vList3#4"/>
    <dgm:cxn modelId="{F5A4777E-8D24-4313-AF55-339481C4FE3E}" type="presParOf" srcId="{4C628A63-1D16-483F-86D0-E521769F92BE}" destId="{40CA1606-A659-4CAA-94D1-726F45D12EF0}" srcOrd="0" destOrd="0" presId="urn:microsoft.com/office/officeart/2005/8/layout/vList3#4"/>
    <dgm:cxn modelId="{FB7DA07F-4FF5-4A79-BDB0-6AC537BE10C4}" type="presParOf" srcId="{4C628A63-1D16-483F-86D0-E521769F92BE}" destId="{FD108861-CE32-4F40-AF87-7104A97DA85B}" srcOrd="1" destOrd="0" presId="urn:microsoft.com/office/officeart/2005/8/layout/vList3#4"/>
    <dgm:cxn modelId="{ED2F5BA3-0D5D-43C3-80F4-AA7CB1EC4105}" type="presParOf" srcId="{601BEDF1-1D2F-4F5A-A5B9-F782C5BFA2D8}" destId="{E99F3BDA-4F7C-4AAF-AA96-AB2850381B85}" srcOrd="1" destOrd="0" presId="urn:microsoft.com/office/officeart/2005/8/layout/vList3#4"/>
    <dgm:cxn modelId="{FEE2D5E3-8B90-49DA-8D77-E4EDDA8C8E19}" type="presParOf" srcId="{601BEDF1-1D2F-4F5A-A5B9-F782C5BFA2D8}" destId="{85BBAC53-24E6-4292-97D6-07E7A9EBB22F}" srcOrd="2" destOrd="0" presId="urn:microsoft.com/office/officeart/2005/8/layout/vList3#4"/>
    <dgm:cxn modelId="{CB0A06F2-844F-4D0F-A5E7-590CBE256259}" type="presParOf" srcId="{85BBAC53-24E6-4292-97D6-07E7A9EBB22F}" destId="{8657B030-6A50-45BA-82B7-C5C0B06131F5}" srcOrd="0" destOrd="0" presId="urn:microsoft.com/office/officeart/2005/8/layout/vList3#4"/>
    <dgm:cxn modelId="{6A277685-797A-48E8-A538-3DE21F088CFF}" type="presParOf" srcId="{85BBAC53-24E6-4292-97D6-07E7A9EBB22F}" destId="{692DF954-B77E-45B0-8C99-2A09B2033A8B}" srcOrd="1" destOrd="0" presId="urn:microsoft.com/office/officeart/2005/8/layout/vList3#4"/>
    <dgm:cxn modelId="{DD89B8EE-73E6-47F2-AA55-2CCDEEB650AA}" type="presParOf" srcId="{601BEDF1-1D2F-4F5A-A5B9-F782C5BFA2D8}" destId="{173E407C-0401-466B-883E-0D69EBB8F60C}" srcOrd="3" destOrd="0" presId="urn:microsoft.com/office/officeart/2005/8/layout/vList3#4"/>
    <dgm:cxn modelId="{305B1731-B053-4553-A479-5348C00A341B}" type="presParOf" srcId="{601BEDF1-1D2F-4F5A-A5B9-F782C5BFA2D8}" destId="{C79DAD0C-D8DA-456E-879B-BF757F875817}" srcOrd="4" destOrd="0" presId="urn:microsoft.com/office/officeart/2005/8/layout/vList3#4"/>
    <dgm:cxn modelId="{FF6C3B7C-2C95-4D33-8436-8D510CD37BEC}" type="presParOf" srcId="{C79DAD0C-D8DA-456E-879B-BF757F875817}" destId="{ADF999D5-EAEA-4F3B-B258-80FC2323F8CC}" srcOrd="0" destOrd="0" presId="urn:microsoft.com/office/officeart/2005/8/layout/vList3#4"/>
    <dgm:cxn modelId="{7886CBA6-4A79-4A6B-9603-2E72503D93AD}" type="presParOf" srcId="{C79DAD0C-D8DA-456E-879B-BF757F875817}" destId="{344A34D2-6644-40C2-8035-EB685B46290D}" srcOrd="1" destOrd="0" presId="urn:microsoft.com/office/officeart/2005/8/layout/vList3#4"/>
    <dgm:cxn modelId="{C037CDA6-415D-49DC-9DFC-387D05F356BE}" type="presParOf" srcId="{601BEDF1-1D2F-4F5A-A5B9-F782C5BFA2D8}" destId="{6F6102B6-411B-49CA-BF34-29967F9A055A}" srcOrd="5" destOrd="0" presId="urn:microsoft.com/office/officeart/2005/8/layout/vList3#4"/>
    <dgm:cxn modelId="{3301611B-FCBC-4828-A57B-D41478CBE959}" type="presParOf" srcId="{601BEDF1-1D2F-4F5A-A5B9-F782C5BFA2D8}" destId="{7411804D-7815-4356-957F-008E84B6C62E}" srcOrd="6" destOrd="0" presId="urn:microsoft.com/office/officeart/2005/8/layout/vList3#4"/>
    <dgm:cxn modelId="{4C76A1C8-B13F-4358-BB2D-E0E6E94699E2}" type="presParOf" srcId="{7411804D-7815-4356-957F-008E84B6C62E}" destId="{B2D12BC0-0EEE-4B6B-9093-236C1CE10712}" srcOrd="0" destOrd="0" presId="urn:microsoft.com/office/officeart/2005/8/layout/vList3#4"/>
    <dgm:cxn modelId="{43D7FFD4-14B0-4227-8E2A-6962529EA4DC}" type="presParOf" srcId="{7411804D-7815-4356-957F-008E84B6C62E}" destId="{A88AA3E4-5BF7-49DF-8F06-929D0D23039E}" srcOrd="1" destOrd="0" presId="urn:microsoft.com/office/officeart/2005/8/layout/vList3#4"/>
    <dgm:cxn modelId="{52BA53F1-F234-4A81-A9FC-239438D47C5F}" type="presParOf" srcId="{601BEDF1-1D2F-4F5A-A5B9-F782C5BFA2D8}" destId="{A65F74C4-D588-4CF1-8FE6-033A1023B692}" srcOrd="7" destOrd="0" presId="urn:microsoft.com/office/officeart/2005/8/layout/vList3#4"/>
    <dgm:cxn modelId="{311FC995-CA17-4CDD-A67B-1C3A5A07DBD9}" type="presParOf" srcId="{601BEDF1-1D2F-4F5A-A5B9-F782C5BFA2D8}" destId="{8954EDEA-2CF5-4514-85B9-05FF07732822}" srcOrd="8" destOrd="0" presId="urn:microsoft.com/office/officeart/2005/8/layout/vList3#4"/>
    <dgm:cxn modelId="{58510772-4923-4907-B009-B87006B0F5F7}" type="presParOf" srcId="{8954EDEA-2CF5-4514-85B9-05FF07732822}" destId="{44CFDCF1-C929-4AF0-A9CF-0274AA44E868}" srcOrd="0" destOrd="0" presId="urn:microsoft.com/office/officeart/2005/8/layout/vList3#4"/>
    <dgm:cxn modelId="{236BB60D-B1CD-41FC-AED5-C4748EB30B38}" type="presParOf" srcId="{8954EDEA-2CF5-4514-85B9-05FF07732822}" destId="{93327AA4-AD29-469E-BF2C-6D38C79E8573}" srcOrd="1" destOrd="0" presId="urn:microsoft.com/office/officeart/2005/8/layout/vList3#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8D4ED1-CEE6-4061-9D9B-AFF8ABA2F258}" type="doc">
      <dgm:prSet loTypeId="urn:microsoft.com/office/officeart/2005/8/layout/vList3#5" loCatId="list" qsTypeId="urn:microsoft.com/office/officeart/2005/8/quickstyle/3d2" qsCatId="3D" csTypeId="urn:microsoft.com/office/officeart/2005/8/colors/colorful5" csCatId="colorful" phldr="1"/>
      <dgm:spPr/>
    </dgm:pt>
    <dgm:pt modelId="{907E56E9-3B76-47FA-8D70-607660A9E7D4}">
      <dgm:prSet phldrT="[Text]"/>
      <dgm:spPr>
        <a:solidFill>
          <a:srgbClr val="00B0F0"/>
        </a:solidFill>
      </dgm:spPr>
      <dgm:t>
        <a:bodyPr/>
        <a:lstStyle/>
        <a:p>
          <a:pPr algn="l"/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การศึกษาและทบทวนเอกสารงานวิจัยที่เกี่ยวข้องกับแบบจำลองผลกระทบต่อผู้ใช้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, </a:t>
          </a:r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แบบจำลองการพยากรณ์จำนวนอุบัติเหตุและแบบจำลองผลกระทบทางด้านสิ่งแวดล้อม</a:t>
          </a:r>
          <a:endParaRPr lang="en-US" b="1" dirty="0">
            <a:solidFill>
              <a:schemeClr val="tx1"/>
            </a:solidFill>
          </a:endParaRPr>
        </a:p>
      </dgm:t>
    </dgm:pt>
    <dgm:pt modelId="{D6770BEA-D78F-4861-A5E2-A7E7750D1D63}" type="parTrans" cxnId="{EAFF649E-BD19-430D-BF17-C7673C7190A1}">
      <dgm:prSet/>
      <dgm:spPr/>
      <dgm:t>
        <a:bodyPr/>
        <a:lstStyle/>
        <a:p>
          <a:pPr algn="l"/>
          <a:endParaRPr lang="en-US" b="1">
            <a:solidFill>
              <a:schemeClr val="tx1"/>
            </a:solidFill>
          </a:endParaRPr>
        </a:p>
      </dgm:t>
    </dgm:pt>
    <dgm:pt modelId="{94387F85-79D0-48E8-BE25-564816E86097}" type="sibTrans" cxnId="{EAFF649E-BD19-430D-BF17-C7673C7190A1}">
      <dgm:prSet/>
      <dgm:spPr/>
      <dgm:t>
        <a:bodyPr/>
        <a:lstStyle/>
        <a:p>
          <a:pPr algn="l"/>
          <a:endParaRPr lang="en-US" b="1">
            <a:solidFill>
              <a:schemeClr val="tx1"/>
            </a:solidFill>
          </a:endParaRPr>
        </a:p>
      </dgm:t>
    </dgm:pt>
    <dgm:pt modelId="{472E6FD8-BA3F-4199-BB26-5067ED5F95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21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การรวบรวม</a:t>
          </a:r>
          <a:r>
            <a:rPr lang="th-TH" sz="21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ข้อมูลและทดลองวิเคราะห์ผลกระทบต่อผู้ใช้ทางด้านสังคมและสิ่งแวดล้อม</a:t>
          </a:r>
          <a:endParaRPr lang="th-TH" sz="2100" b="1" dirty="0" smtClean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16965A71-9906-4CDA-A114-9F9AC4AB160A}" type="parTrans" cxnId="{32F08489-91A0-427C-B1F9-5F201EFE20F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2806822-11C1-48D3-886C-AB2A274F6108}" type="sibTrans" cxnId="{32F08489-91A0-427C-B1F9-5F201EFE20F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8CE45E7-9020-4DE9-BB90-A78336018412}">
      <dgm:prSet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การวิเคราะห์ผลกระทบต่อผู้ใช้ทาง อุบัติเหตุและสิ่งแวดล้อมของโครงข่ายทางหลวงกรณีปกติที่ไม่มีการรองรับ 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 </a:t>
          </a:r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และกรณีที่รองรับ 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</a:t>
          </a:r>
        </a:p>
      </dgm:t>
    </dgm:pt>
    <dgm:pt modelId="{69BF250F-CC0D-4162-B0AF-57C87AC485D4}" type="parTrans" cxnId="{C3BBB0C2-33B2-484B-AFCD-088B62D5194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39CD31F-BA1F-4A15-AE01-75D0CAADAF78}" type="sibTrans" cxnId="{C3BBB0C2-33B2-484B-AFCD-088B62D5194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53AD1E8-16B1-4E7C-9D79-0DA7D596515B}">
      <dgm:prSet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การเปรียบเทียบผลกระทบต่อผู้ใช้ทางอุบัติเหตุ และสิ่งแวดล้อม เมื่อมีการรองรับ 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</a:t>
          </a:r>
          <a:endParaRPr lang="en-US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532A32D-3A5E-4C1D-B2E4-6E7806F90F3B}" type="parTrans" cxnId="{875D5CF2-7F3F-4EB7-9620-1A0928EFF36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441C22D-AB1D-4E60-B44F-DE4994FC6632}" type="sibTrans" cxnId="{875D5CF2-7F3F-4EB7-9620-1A0928EFF36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15D7AFB-CCC1-4D8C-AC9F-4C9D7EE75467}">
      <dgm:prSet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การคาดการณ์มูลค่าผลกระทบทางสังคม อุบัติเหตุจราจร และสิ่งแวดล้อมเมื่อเปิด 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</a:t>
          </a:r>
          <a:endParaRPr lang="en-US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F189F61-F677-49D6-AA95-C2342BC0C295}" type="parTrans" cxnId="{0244FD05-7C6A-4546-9AA5-91D4E3AB709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5758316-8DCD-46AB-AF9D-909419A61BDC}" type="sibTrans" cxnId="{0244FD05-7C6A-4546-9AA5-91D4E3AB709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01BEDF1-1D2F-4F5A-A5B9-F782C5BFA2D8}" type="pres">
      <dgm:prSet presAssocID="{C88D4ED1-CEE6-4061-9D9B-AFF8ABA2F258}" presName="linearFlow" presStyleCnt="0">
        <dgm:presLayoutVars>
          <dgm:dir/>
          <dgm:resizeHandles val="exact"/>
        </dgm:presLayoutVars>
      </dgm:prSet>
      <dgm:spPr/>
    </dgm:pt>
    <dgm:pt modelId="{4C628A63-1D16-483F-86D0-E521769F92BE}" type="pres">
      <dgm:prSet presAssocID="{907E56E9-3B76-47FA-8D70-607660A9E7D4}" presName="composite" presStyleCnt="0"/>
      <dgm:spPr/>
    </dgm:pt>
    <dgm:pt modelId="{40CA1606-A659-4CAA-94D1-726F45D12EF0}" type="pres">
      <dgm:prSet presAssocID="{907E56E9-3B76-47FA-8D70-607660A9E7D4}" presName="imgShp" presStyleLbl="fgImgPlace1" presStyleIdx="0" presStyleCnt="5"/>
      <dgm:spPr/>
    </dgm:pt>
    <dgm:pt modelId="{FD108861-CE32-4F40-AF87-7104A97DA85B}" type="pres">
      <dgm:prSet presAssocID="{907E56E9-3B76-47FA-8D70-607660A9E7D4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F3BDA-4F7C-4AAF-AA96-AB2850381B85}" type="pres">
      <dgm:prSet presAssocID="{94387F85-79D0-48E8-BE25-564816E86097}" presName="spacing" presStyleCnt="0"/>
      <dgm:spPr/>
    </dgm:pt>
    <dgm:pt modelId="{095524D6-CF18-407D-A82A-D3B1FCDBDB9E}" type="pres">
      <dgm:prSet presAssocID="{472E6FD8-BA3F-4199-BB26-5067ED5F9514}" presName="composite" presStyleCnt="0"/>
      <dgm:spPr/>
    </dgm:pt>
    <dgm:pt modelId="{99A86E22-A3EB-453D-B031-E012AF03D1CD}" type="pres">
      <dgm:prSet presAssocID="{472E6FD8-BA3F-4199-BB26-5067ED5F9514}" presName="imgShp" presStyleLbl="fgImgPlace1" presStyleIdx="1" presStyleCnt="5"/>
      <dgm:spPr/>
    </dgm:pt>
    <dgm:pt modelId="{12F6040A-866F-4DA0-A25B-DC7882A3BCA7}" type="pres">
      <dgm:prSet presAssocID="{472E6FD8-BA3F-4199-BB26-5067ED5F951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DBED8-232C-403A-BABB-8E93F29C14B7}" type="pres">
      <dgm:prSet presAssocID="{72806822-11C1-48D3-886C-AB2A274F6108}" presName="spacing" presStyleCnt="0"/>
      <dgm:spPr/>
    </dgm:pt>
    <dgm:pt modelId="{0E3DEE02-E60B-415A-B11A-1C963DE057B1}" type="pres">
      <dgm:prSet presAssocID="{28CE45E7-9020-4DE9-BB90-A78336018412}" presName="composite" presStyleCnt="0"/>
      <dgm:spPr/>
    </dgm:pt>
    <dgm:pt modelId="{5F5BBA0F-DFA4-4E2C-839C-7A44883E4C2B}" type="pres">
      <dgm:prSet presAssocID="{28CE45E7-9020-4DE9-BB90-A78336018412}" presName="imgShp" presStyleLbl="fgImgPlace1" presStyleIdx="2" presStyleCnt="5"/>
      <dgm:spPr/>
    </dgm:pt>
    <dgm:pt modelId="{DAB34337-49FF-478F-9D29-5330A616EBE4}" type="pres">
      <dgm:prSet presAssocID="{28CE45E7-9020-4DE9-BB90-A7833601841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914C6-0793-48EC-B782-3D2EB7F7F5BD}" type="pres">
      <dgm:prSet presAssocID="{739CD31F-BA1F-4A15-AE01-75D0CAADAF78}" presName="spacing" presStyleCnt="0"/>
      <dgm:spPr/>
    </dgm:pt>
    <dgm:pt modelId="{891F11BF-19BA-493A-BD3F-FCDE04BB86E6}" type="pres">
      <dgm:prSet presAssocID="{853AD1E8-16B1-4E7C-9D79-0DA7D596515B}" presName="composite" presStyleCnt="0"/>
      <dgm:spPr/>
    </dgm:pt>
    <dgm:pt modelId="{D117EFBD-84F0-4582-A138-364269E0984E}" type="pres">
      <dgm:prSet presAssocID="{853AD1E8-16B1-4E7C-9D79-0DA7D596515B}" presName="imgShp" presStyleLbl="fgImgPlace1" presStyleIdx="3" presStyleCnt="5"/>
      <dgm:spPr/>
    </dgm:pt>
    <dgm:pt modelId="{FDFE6C69-A4E7-492C-8B03-EDD6EB0B20BA}" type="pres">
      <dgm:prSet presAssocID="{853AD1E8-16B1-4E7C-9D79-0DA7D596515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B4031-7C9F-4BFB-A285-607D77A04136}" type="pres">
      <dgm:prSet presAssocID="{E441C22D-AB1D-4E60-B44F-DE4994FC6632}" presName="spacing" presStyleCnt="0"/>
      <dgm:spPr/>
    </dgm:pt>
    <dgm:pt modelId="{32620B61-5515-489C-A012-95B0672B3A3C}" type="pres">
      <dgm:prSet presAssocID="{115D7AFB-CCC1-4D8C-AC9F-4C9D7EE75467}" presName="composite" presStyleCnt="0"/>
      <dgm:spPr/>
    </dgm:pt>
    <dgm:pt modelId="{9924B9F5-5A68-4433-9287-60738D5F97AF}" type="pres">
      <dgm:prSet presAssocID="{115D7AFB-CCC1-4D8C-AC9F-4C9D7EE75467}" presName="imgShp" presStyleLbl="fgImgPlace1" presStyleIdx="4" presStyleCnt="5"/>
      <dgm:spPr/>
    </dgm:pt>
    <dgm:pt modelId="{0E179AE5-3F2E-4023-90B6-AB059CE1CAE9}" type="pres">
      <dgm:prSet presAssocID="{115D7AFB-CCC1-4D8C-AC9F-4C9D7EE7546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5E6D10-9EEB-4E3B-A99E-269EDCA518AB}" type="presOf" srcId="{28CE45E7-9020-4DE9-BB90-A78336018412}" destId="{DAB34337-49FF-478F-9D29-5330A616EBE4}" srcOrd="0" destOrd="0" presId="urn:microsoft.com/office/officeart/2005/8/layout/vList3#5"/>
    <dgm:cxn modelId="{470B4F87-7F14-4098-9FDD-2EE67533BF52}" type="presOf" srcId="{115D7AFB-CCC1-4D8C-AC9F-4C9D7EE75467}" destId="{0E179AE5-3F2E-4023-90B6-AB059CE1CAE9}" srcOrd="0" destOrd="0" presId="urn:microsoft.com/office/officeart/2005/8/layout/vList3#5"/>
    <dgm:cxn modelId="{747B9236-EEC9-4837-8FD8-535CAEF60CC0}" type="presOf" srcId="{C88D4ED1-CEE6-4061-9D9B-AFF8ABA2F258}" destId="{601BEDF1-1D2F-4F5A-A5B9-F782C5BFA2D8}" srcOrd="0" destOrd="0" presId="urn:microsoft.com/office/officeart/2005/8/layout/vList3#5"/>
    <dgm:cxn modelId="{32F08489-91A0-427C-B1F9-5F201EFE20FF}" srcId="{C88D4ED1-CEE6-4061-9D9B-AFF8ABA2F258}" destId="{472E6FD8-BA3F-4199-BB26-5067ED5F9514}" srcOrd="1" destOrd="0" parTransId="{16965A71-9906-4CDA-A114-9F9AC4AB160A}" sibTransId="{72806822-11C1-48D3-886C-AB2A274F6108}"/>
    <dgm:cxn modelId="{0244FD05-7C6A-4546-9AA5-91D4E3AB709F}" srcId="{C88D4ED1-CEE6-4061-9D9B-AFF8ABA2F258}" destId="{115D7AFB-CCC1-4D8C-AC9F-4C9D7EE75467}" srcOrd="4" destOrd="0" parTransId="{AF189F61-F677-49D6-AA95-C2342BC0C295}" sibTransId="{85758316-8DCD-46AB-AF9D-909419A61BDC}"/>
    <dgm:cxn modelId="{EAFF649E-BD19-430D-BF17-C7673C7190A1}" srcId="{C88D4ED1-CEE6-4061-9D9B-AFF8ABA2F258}" destId="{907E56E9-3B76-47FA-8D70-607660A9E7D4}" srcOrd="0" destOrd="0" parTransId="{D6770BEA-D78F-4861-A5E2-A7E7750D1D63}" sibTransId="{94387F85-79D0-48E8-BE25-564816E86097}"/>
    <dgm:cxn modelId="{6DA0E838-72D9-48E5-AECA-35144AF7576D}" type="presOf" srcId="{907E56E9-3B76-47FA-8D70-607660A9E7D4}" destId="{FD108861-CE32-4F40-AF87-7104A97DA85B}" srcOrd="0" destOrd="0" presId="urn:microsoft.com/office/officeart/2005/8/layout/vList3#5"/>
    <dgm:cxn modelId="{9AB97DA1-B240-4CF4-9FEB-B64733F69EBE}" type="presOf" srcId="{472E6FD8-BA3F-4199-BB26-5067ED5F9514}" destId="{12F6040A-866F-4DA0-A25B-DC7882A3BCA7}" srcOrd="0" destOrd="0" presId="urn:microsoft.com/office/officeart/2005/8/layout/vList3#5"/>
    <dgm:cxn modelId="{72FA7AEC-0727-46C3-AB93-A55CE52490B8}" type="presOf" srcId="{853AD1E8-16B1-4E7C-9D79-0DA7D596515B}" destId="{FDFE6C69-A4E7-492C-8B03-EDD6EB0B20BA}" srcOrd="0" destOrd="0" presId="urn:microsoft.com/office/officeart/2005/8/layout/vList3#5"/>
    <dgm:cxn modelId="{875D5CF2-7F3F-4EB7-9620-1A0928EFF36B}" srcId="{C88D4ED1-CEE6-4061-9D9B-AFF8ABA2F258}" destId="{853AD1E8-16B1-4E7C-9D79-0DA7D596515B}" srcOrd="3" destOrd="0" parTransId="{0532A32D-3A5E-4C1D-B2E4-6E7806F90F3B}" sibTransId="{E441C22D-AB1D-4E60-B44F-DE4994FC6632}"/>
    <dgm:cxn modelId="{C3BBB0C2-33B2-484B-AFCD-088B62D51944}" srcId="{C88D4ED1-CEE6-4061-9D9B-AFF8ABA2F258}" destId="{28CE45E7-9020-4DE9-BB90-A78336018412}" srcOrd="2" destOrd="0" parTransId="{69BF250F-CC0D-4162-B0AF-57C87AC485D4}" sibTransId="{739CD31F-BA1F-4A15-AE01-75D0CAADAF78}"/>
    <dgm:cxn modelId="{C62C70E8-914C-4D9E-AF03-046A00ACC17B}" type="presParOf" srcId="{601BEDF1-1D2F-4F5A-A5B9-F782C5BFA2D8}" destId="{4C628A63-1D16-483F-86D0-E521769F92BE}" srcOrd="0" destOrd="0" presId="urn:microsoft.com/office/officeart/2005/8/layout/vList3#5"/>
    <dgm:cxn modelId="{FC4B712A-F9B0-4569-A937-01944D8D5633}" type="presParOf" srcId="{4C628A63-1D16-483F-86D0-E521769F92BE}" destId="{40CA1606-A659-4CAA-94D1-726F45D12EF0}" srcOrd="0" destOrd="0" presId="urn:microsoft.com/office/officeart/2005/8/layout/vList3#5"/>
    <dgm:cxn modelId="{3D173A03-56B3-475C-B320-C70811C61C95}" type="presParOf" srcId="{4C628A63-1D16-483F-86D0-E521769F92BE}" destId="{FD108861-CE32-4F40-AF87-7104A97DA85B}" srcOrd="1" destOrd="0" presId="urn:microsoft.com/office/officeart/2005/8/layout/vList3#5"/>
    <dgm:cxn modelId="{82EB380F-8802-4838-9561-66CF2EA9991F}" type="presParOf" srcId="{601BEDF1-1D2F-4F5A-A5B9-F782C5BFA2D8}" destId="{E99F3BDA-4F7C-4AAF-AA96-AB2850381B85}" srcOrd="1" destOrd="0" presId="urn:microsoft.com/office/officeart/2005/8/layout/vList3#5"/>
    <dgm:cxn modelId="{DCFB50A9-A22E-4062-B434-6F732823E3CF}" type="presParOf" srcId="{601BEDF1-1D2F-4F5A-A5B9-F782C5BFA2D8}" destId="{095524D6-CF18-407D-A82A-D3B1FCDBDB9E}" srcOrd="2" destOrd="0" presId="urn:microsoft.com/office/officeart/2005/8/layout/vList3#5"/>
    <dgm:cxn modelId="{A5ED3A0A-26A5-4D2F-870A-82E7385BCE12}" type="presParOf" srcId="{095524D6-CF18-407D-A82A-D3B1FCDBDB9E}" destId="{99A86E22-A3EB-453D-B031-E012AF03D1CD}" srcOrd="0" destOrd="0" presId="urn:microsoft.com/office/officeart/2005/8/layout/vList3#5"/>
    <dgm:cxn modelId="{258DB902-9973-4B1B-8C9E-DCE28F4E37A7}" type="presParOf" srcId="{095524D6-CF18-407D-A82A-D3B1FCDBDB9E}" destId="{12F6040A-866F-4DA0-A25B-DC7882A3BCA7}" srcOrd="1" destOrd="0" presId="urn:microsoft.com/office/officeart/2005/8/layout/vList3#5"/>
    <dgm:cxn modelId="{367A23BD-FF56-4A6F-9E2B-DB0818AF7BBE}" type="presParOf" srcId="{601BEDF1-1D2F-4F5A-A5B9-F782C5BFA2D8}" destId="{CA0DBED8-232C-403A-BABB-8E93F29C14B7}" srcOrd="3" destOrd="0" presId="urn:microsoft.com/office/officeart/2005/8/layout/vList3#5"/>
    <dgm:cxn modelId="{404EB2F4-A41A-4BD4-BCF1-6B610C71288A}" type="presParOf" srcId="{601BEDF1-1D2F-4F5A-A5B9-F782C5BFA2D8}" destId="{0E3DEE02-E60B-415A-B11A-1C963DE057B1}" srcOrd="4" destOrd="0" presId="urn:microsoft.com/office/officeart/2005/8/layout/vList3#5"/>
    <dgm:cxn modelId="{9FBA29EC-9EE4-435F-9330-894AA8C84981}" type="presParOf" srcId="{0E3DEE02-E60B-415A-B11A-1C963DE057B1}" destId="{5F5BBA0F-DFA4-4E2C-839C-7A44883E4C2B}" srcOrd="0" destOrd="0" presId="urn:microsoft.com/office/officeart/2005/8/layout/vList3#5"/>
    <dgm:cxn modelId="{9949603A-7AD7-4600-B200-59B617CC31A8}" type="presParOf" srcId="{0E3DEE02-E60B-415A-B11A-1C963DE057B1}" destId="{DAB34337-49FF-478F-9D29-5330A616EBE4}" srcOrd="1" destOrd="0" presId="urn:microsoft.com/office/officeart/2005/8/layout/vList3#5"/>
    <dgm:cxn modelId="{B3678170-2AA2-4798-940F-30991B4E50BD}" type="presParOf" srcId="{601BEDF1-1D2F-4F5A-A5B9-F782C5BFA2D8}" destId="{1BE914C6-0793-48EC-B782-3D2EB7F7F5BD}" srcOrd="5" destOrd="0" presId="urn:microsoft.com/office/officeart/2005/8/layout/vList3#5"/>
    <dgm:cxn modelId="{2ADF044C-1B01-416C-A200-F962F2B0094E}" type="presParOf" srcId="{601BEDF1-1D2F-4F5A-A5B9-F782C5BFA2D8}" destId="{891F11BF-19BA-493A-BD3F-FCDE04BB86E6}" srcOrd="6" destOrd="0" presId="urn:microsoft.com/office/officeart/2005/8/layout/vList3#5"/>
    <dgm:cxn modelId="{4C71D319-AFD6-48D8-ADC1-D77344FF2069}" type="presParOf" srcId="{891F11BF-19BA-493A-BD3F-FCDE04BB86E6}" destId="{D117EFBD-84F0-4582-A138-364269E0984E}" srcOrd="0" destOrd="0" presId="urn:microsoft.com/office/officeart/2005/8/layout/vList3#5"/>
    <dgm:cxn modelId="{A7C7ABD8-E6E1-4268-BB53-776CE9594B12}" type="presParOf" srcId="{891F11BF-19BA-493A-BD3F-FCDE04BB86E6}" destId="{FDFE6C69-A4E7-492C-8B03-EDD6EB0B20BA}" srcOrd="1" destOrd="0" presId="urn:microsoft.com/office/officeart/2005/8/layout/vList3#5"/>
    <dgm:cxn modelId="{0C526DC2-2268-4E0C-8B33-261C2B7FF48D}" type="presParOf" srcId="{601BEDF1-1D2F-4F5A-A5B9-F782C5BFA2D8}" destId="{366B4031-7C9F-4BFB-A285-607D77A04136}" srcOrd="7" destOrd="0" presId="urn:microsoft.com/office/officeart/2005/8/layout/vList3#5"/>
    <dgm:cxn modelId="{C40F4732-063D-4310-A13F-F64A586DE971}" type="presParOf" srcId="{601BEDF1-1D2F-4F5A-A5B9-F782C5BFA2D8}" destId="{32620B61-5515-489C-A012-95B0672B3A3C}" srcOrd="8" destOrd="0" presId="urn:microsoft.com/office/officeart/2005/8/layout/vList3#5"/>
    <dgm:cxn modelId="{865C79F4-4C9C-4C2E-9770-8341EA4AC74A}" type="presParOf" srcId="{32620B61-5515-489C-A012-95B0672B3A3C}" destId="{9924B9F5-5A68-4433-9287-60738D5F97AF}" srcOrd="0" destOrd="0" presId="urn:microsoft.com/office/officeart/2005/8/layout/vList3#5"/>
    <dgm:cxn modelId="{A4805670-FB7B-4E36-941A-165436E3B4DD}" type="presParOf" srcId="{32620B61-5515-489C-A012-95B0672B3A3C}" destId="{0E179AE5-3F2E-4023-90B6-AB059CE1CAE9}" srcOrd="1" destOrd="0" presId="urn:microsoft.com/office/officeart/2005/8/layout/vList3#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1BD24D-4AC4-4A2A-9FC1-D42A7D1C6B3D}" type="doc">
      <dgm:prSet loTypeId="urn:microsoft.com/office/officeart/2005/8/layout/pList2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D8ABC8E-08C1-447E-856F-50C5CA30A1E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h-TH" b="0" u="none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แบบจำลองการใช้ปริมาณพลังงาน </a:t>
          </a:r>
          <a:r>
            <a:rPr lang="en-US" b="0" u="none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(Energy Model)</a:t>
          </a:r>
          <a:endParaRPr lang="en-US" b="0" u="none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812DAC6-FCA3-45FB-9285-FCD25A03245C}" type="parTrans" cxnId="{E39B3F68-7335-4F4C-B119-32C7F6058E98}">
      <dgm:prSet/>
      <dgm:spPr/>
      <dgm:t>
        <a:bodyPr/>
        <a:lstStyle/>
        <a:p>
          <a:endParaRPr lang="en-US"/>
        </a:p>
      </dgm:t>
    </dgm:pt>
    <dgm:pt modelId="{01460705-1824-42CD-B44D-8ECD0426C8CF}" type="sibTrans" cxnId="{E39B3F68-7335-4F4C-B119-32C7F6058E98}">
      <dgm:prSet/>
      <dgm:spPr/>
      <dgm:t>
        <a:bodyPr/>
        <a:lstStyle/>
        <a:p>
          <a:endParaRPr lang="en-US"/>
        </a:p>
      </dgm:t>
    </dgm:pt>
    <dgm:pt modelId="{2149240C-8AA9-4E97-A7C9-0648DF8E45F9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h-TH" b="0" u="none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แบบจำลองการปล่อยปริมาณควันพิษ (</a:t>
          </a:r>
          <a:r>
            <a:rPr lang="en-US" b="0" u="none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Emission Model</a:t>
          </a:r>
          <a:r>
            <a:rPr lang="th-TH" b="0" u="none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en-US" b="0" u="none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592F59-AF1B-4A1D-A6A3-615E4235C363}" type="parTrans" cxnId="{2ABDF99D-9E4B-4DFB-9677-6652CF8A2027}">
      <dgm:prSet/>
      <dgm:spPr/>
      <dgm:t>
        <a:bodyPr/>
        <a:lstStyle/>
        <a:p>
          <a:endParaRPr lang="en-US"/>
        </a:p>
      </dgm:t>
    </dgm:pt>
    <dgm:pt modelId="{34798534-6598-412E-BFF7-BBF87AF030DC}" type="sibTrans" cxnId="{2ABDF99D-9E4B-4DFB-9677-6652CF8A2027}">
      <dgm:prSet/>
      <dgm:spPr/>
      <dgm:t>
        <a:bodyPr/>
        <a:lstStyle/>
        <a:p>
          <a:endParaRPr lang="en-US"/>
        </a:p>
      </dgm:t>
    </dgm:pt>
    <dgm:pt modelId="{80FE2330-5C68-40E8-8DB9-AD06A1A95FD3}">
      <dgm:prSet/>
      <dgm:spPr>
        <a:solidFill>
          <a:srgbClr val="84CB05"/>
        </a:solidFill>
      </dgm:spPr>
      <dgm:t>
        <a:bodyPr/>
        <a:lstStyle/>
        <a:p>
          <a:r>
            <a:rPr lang="th-TH" b="0" u="none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แบบจำลองการพยากรณ์จำนวนอุบัติเหตุ (</a:t>
          </a:r>
          <a:r>
            <a:rPr lang="en-US" b="0" u="none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Accident Prediction Model)</a:t>
          </a:r>
          <a:endParaRPr lang="en-US" b="0" u="none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B98DC5F-0B1C-4DDC-831A-F7A15525881E}" type="parTrans" cxnId="{810FC246-1A8A-4739-A9E3-D864B866C7D3}">
      <dgm:prSet/>
      <dgm:spPr/>
      <dgm:t>
        <a:bodyPr/>
        <a:lstStyle/>
        <a:p>
          <a:endParaRPr lang="en-US"/>
        </a:p>
      </dgm:t>
    </dgm:pt>
    <dgm:pt modelId="{003AEFB4-FAB8-4B4B-B667-E7C422212F20}" type="sibTrans" cxnId="{810FC246-1A8A-4739-A9E3-D864B866C7D3}">
      <dgm:prSet/>
      <dgm:spPr/>
      <dgm:t>
        <a:bodyPr/>
        <a:lstStyle/>
        <a:p>
          <a:endParaRPr lang="en-US"/>
        </a:p>
      </dgm:t>
    </dgm:pt>
    <dgm:pt modelId="{F4E41CB3-3024-4FF9-8984-CEC8858E6F4E}" type="pres">
      <dgm:prSet presAssocID="{F61BD24D-4AC4-4A2A-9FC1-D42A7D1C6B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496EE2-1376-40B5-ACD2-9B7BDE34013D}" type="pres">
      <dgm:prSet presAssocID="{F61BD24D-4AC4-4A2A-9FC1-D42A7D1C6B3D}" presName="bkgdShp" presStyleLbl="alignAccFollowNode1" presStyleIdx="0" presStyleCnt="1"/>
      <dgm:spPr/>
    </dgm:pt>
    <dgm:pt modelId="{36595F8C-1DED-446A-963A-9EA2E73B5B5A}" type="pres">
      <dgm:prSet presAssocID="{F61BD24D-4AC4-4A2A-9FC1-D42A7D1C6B3D}" presName="linComp" presStyleCnt="0"/>
      <dgm:spPr/>
    </dgm:pt>
    <dgm:pt modelId="{44603166-4216-4A74-B8D8-8BE9E6251A39}" type="pres">
      <dgm:prSet presAssocID="{3D8ABC8E-08C1-447E-856F-50C5CA30A1E9}" presName="compNode" presStyleCnt="0"/>
      <dgm:spPr/>
    </dgm:pt>
    <dgm:pt modelId="{73DABA05-7BB7-446A-AB91-54B6E4AAE2B8}" type="pres">
      <dgm:prSet presAssocID="{3D8ABC8E-08C1-447E-856F-50C5CA30A1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70757-63F3-4188-9888-42CCE653FC21}" type="pres">
      <dgm:prSet presAssocID="{3D8ABC8E-08C1-447E-856F-50C5CA30A1E9}" presName="invisiNode" presStyleLbl="node1" presStyleIdx="0" presStyleCnt="3"/>
      <dgm:spPr/>
    </dgm:pt>
    <dgm:pt modelId="{853B2672-2FAA-4C50-AE3F-1EFBE8EFC79B}" type="pres">
      <dgm:prSet presAssocID="{3D8ABC8E-08C1-447E-856F-50C5CA30A1E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17EA08C1-1839-441A-BC3C-D3D35B288735}" type="pres">
      <dgm:prSet presAssocID="{01460705-1824-42CD-B44D-8ECD0426C8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B7942E2-9DCF-4361-B974-B221679DEC72}" type="pres">
      <dgm:prSet presAssocID="{2149240C-8AA9-4E97-A7C9-0648DF8E45F9}" presName="compNode" presStyleCnt="0"/>
      <dgm:spPr/>
    </dgm:pt>
    <dgm:pt modelId="{86D70744-FFD5-4C19-BD10-DCEE424FC9E4}" type="pres">
      <dgm:prSet presAssocID="{2149240C-8AA9-4E97-A7C9-0648DF8E45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EA60F-526A-4ABF-909D-9B7C9673AAFA}" type="pres">
      <dgm:prSet presAssocID="{2149240C-8AA9-4E97-A7C9-0648DF8E45F9}" presName="invisiNode" presStyleLbl="node1" presStyleIdx="1" presStyleCnt="3"/>
      <dgm:spPr/>
    </dgm:pt>
    <dgm:pt modelId="{0D086F00-FE52-4B02-AA0E-D3B81D3F401B}" type="pres">
      <dgm:prSet presAssocID="{2149240C-8AA9-4E97-A7C9-0648DF8E45F9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0811C939-DB4C-4DFE-B200-8D999F4FE459}" type="pres">
      <dgm:prSet presAssocID="{34798534-6598-412E-BFF7-BBF87AF030D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4B741A7-CA78-4DDE-8BE0-1CB506ABE78D}" type="pres">
      <dgm:prSet presAssocID="{80FE2330-5C68-40E8-8DB9-AD06A1A95FD3}" presName="compNode" presStyleCnt="0"/>
      <dgm:spPr/>
    </dgm:pt>
    <dgm:pt modelId="{D14C9B3C-3851-460B-9B5F-6B0FE93E2C69}" type="pres">
      <dgm:prSet presAssocID="{80FE2330-5C68-40E8-8DB9-AD06A1A95F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C5E87-204C-408A-B2B5-72625D12EAFC}" type="pres">
      <dgm:prSet presAssocID="{80FE2330-5C68-40E8-8DB9-AD06A1A95FD3}" presName="invisiNode" presStyleLbl="node1" presStyleIdx="2" presStyleCnt="3"/>
      <dgm:spPr/>
    </dgm:pt>
    <dgm:pt modelId="{11057FD8-8548-48A8-96A3-0DF1EBB4B9B9}" type="pres">
      <dgm:prSet presAssocID="{80FE2330-5C68-40E8-8DB9-AD06A1A95FD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</dgm:ptLst>
  <dgm:cxnLst>
    <dgm:cxn modelId="{05A362C5-C74E-451D-BFAD-7FD7DF1E8585}" type="presOf" srcId="{34798534-6598-412E-BFF7-BBF87AF030DC}" destId="{0811C939-DB4C-4DFE-B200-8D999F4FE459}" srcOrd="0" destOrd="0" presId="urn:microsoft.com/office/officeart/2005/8/layout/pList2#1"/>
    <dgm:cxn modelId="{03C614C9-B454-4B08-98EC-B2C53CD2FA19}" type="presOf" srcId="{F61BD24D-4AC4-4A2A-9FC1-D42A7D1C6B3D}" destId="{F4E41CB3-3024-4FF9-8984-CEC8858E6F4E}" srcOrd="0" destOrd="0" presId="urn:microsoft.com/office/officeart/2005/8/layout/pList2#1"/>
    <dgm:cxn modelId="{2ABDF99D-9E4B-4DFB-9677-6652CF8A2027}" srcId="{F61BD24D-4AC4-4A2A-9FC1-D42A7D1C6B3D}" destId="{2149240C-8AA9-4E97-A7C9-0648DF8E45F9}" srcOrd="1" destOrd="0" parTransId="{B5592F59-AF1B-4A1D-A6A3-615E4235C363}" sibTransId="{34798534-6598-412E-BFF7-BBF87AF030DC}"/>
    <dgm:cxn modelId="{810FC246-1A8A-4739-A9E3-D864B866C7D3}" srcId="{F61BD24D-4AC4-4A2A-9FC1-D42A7D1C6B3D}" destId="{80FE2330-5C68-40E8-8DB9-AD06A1A95FD3}" srcOrd="2" destOrd="0" parTransId="{EB98DC5F-0B1C-4DDC-831A-F7A15525881E}" sibTransId="{003AEFB4-FAB8-4B4B-B667-E7C422212F20}"/>
    <dgm:cxn modelId="{4DDC5E8B-2D5A-4A8C-B002-A2889F3B945A}" type="presOf" srcId="{3D8ABC8E-08C1-447E-856F-50C5CA30A1E9}" destId="{73DABA05-7BB7-446A-AB91-54B6E4AAE2B8}" srcOrd="0" destOrd="0" presId="urn:microsoft.com/office/officeart/2005/8/layout/pList2#1"/>
    <dgm:cxn modelId="{12B855F4-4B77-418C-A737-433C37C69D39}" type="presOf" srcId="{01460705-1824-42CD-B44D-8ECD0426C8CF}" destId="{17EA08C1-1839-441A-BC3C-D3D35B288735}" srcOrd="0" destOrd="0" presId="urn:microsoft.com/office/officeart/2005/8/layout/pList2#1"/>
    <dgm:cxn modelId="{0C5E7891-21EF-4A5A-910C-E2211B2B497B}" type="presOf" srcId="{2149240C-8AA9-4E97-A7C9-0648DF8E45F9}" destId="{86D70744-FFD5-4C19-BD10-DCEE424FC9E4}" srcOrd="0" destOrd="0" presId="urn:microsoft.com/office/officeart/2005/8/layout/pList2#1"/>
    <dgm:cxn modelId="{E39B3F68-7335-4F4C-B119-32C7F6058E98}" srcId="{F61BD24D-4AC4-4A2A-9FC1-D42A7D1C6B3D}" destId="{3D8ABC8E-08C1-447E-856F-50C5CA30A1E9}" srcOrd="0" destOrd="0" parTransId="{4812DAC6-FCA3-45FB-9285-FCD25A03245C}" sibTransId="{01460705-1824-42CD-B44D-8ECD0426C8CF}"/>
    <dgm:cxn modelId="{D944889D-AD0D-4881-8B1E-A6A3EAAE1366}" type="presOf" srcId="{80FE2330-5C68-40E8-8DB9-AD06A1A95FD3}" destId="{D14C9B3C-3851-460B-9B5F-6B0FE93E2C69}" srcOrd="0" destOrd="0" presId="urn:microsoft.com/office/officeart/2005/8/layout/pList2#1"/>
    <dgm:cxn modelId="{F7193B73-292D-4B2B-8E07-03899444F2F0}" type="presParOf" srcId="{F4E41CB3-3024-4FF9-8984-CEC8858E6F4E}" destId="{8E496EE2-1376-40B5-ACD2-9B7BDE34013D}" srcOrd="0" destOrd="0" presId="urn:microsoft.com/office/officeart/2005/8/layout/pList2#1"/>
    <dgm:cxn modelId="{C07FB20B-5482-4ED9-8F40-A5B91B30439C}" type="presParOf" srcId="{F4E41CB3-3024-4FF9-8984-CEC8858E6F4E}" destId="{36595F8C-1DED-446A-963A-9EA2E73B5B5A}" srcOrd="1" destOrd="0" presId="urn:microsoft.com/office/officeart/2005/8/layout/pList2#1"/>
    <dgm:cxn modelId="{0D75EC96-7DF5-4EA9-9BAC-B8C410656FA0}" type="presParOf" srcId="{36595F8C-1DED-446A-963A-9EA2E73B5B5A}" destId="{44603166-4216-4A74-B8D8-8BE9E6251A39}" srcOrd="0" destOrd="0" presId="urn:microsoft.com/office/officeart/2005/8/layout/pList2#1"/>
    <dgm:cxn modelId="{5DD42CBA-D2C4-4152-99A2-8833DB6CF8E7}" type="presParOf" srcId="{44603166-4216-4A74-B8D8-8BE9E6251A39}" destId="{73DABA05-7BB7-446A-AB91-54B6E4AAE2B8}" srcOrd="0" destOrd="0" presId="urn:microsoft.com/office/officeart/2005/8/layout/pList2#1"/>
    <dgm:cxn modelId="{E4D68EE2-F242-4811-AB5F-0B9539EF8B59}" type="presParOf" srcId="{44603166-4216-4A74-B8D8-8BE9E6251A39}" destId="{6E370757-63F3-4188-9888-42CCE653FC21}" srcOrd="1" destOrd="0" presId="urn:microsoft.com/office/officeart/2005/8/layout/pList2#1"/>
    <dgm:cxn modelId="{9FD43946-8AAF-494D-91FC-0D9E30C28A3A}" type="presParOf" srcId="{44603166-4216-4A74-B8D8-8BE9E6251A39}" destId="{853B2672-2FAA-4C50-AE3F-1EFBE8EFC79B}" srcOrd="2" destOrd="0" presId="urn:microsoft.com/office/officeart/2005/8/layout/pList2#1"/>
    <dgm:cxn modelId="{B409FF39-96BA-49A1-877C-A83DF53C6DDD}" type="presParOf" srcId="{36595F8C-1DED-446A-963A-9EA2E73B5B5A}" destId="{17EA08C1-1839-441A-BC3C-D3D35B288735}" srcOrd="1" destOrd="0" presId="urn:microsoft.com/office/officeart/2005/8/layout/pList2#1"/>
    <dgm:cxn modelId="{7858BF7E-7374-4369-B99D-7434DC515072}" type="presParOf" srcId="{36595F8C-1DED-446A-963A-9EA2E73B5B5A}" destId="{DB7942E2-9DCF-4361-B974-B221679DEC72}" srcOrd="2" destOrd="0" presId="urn:microsoft.com/office/officeart/2005/8/layout/pList2#1"/>
    <dgm:cxn modelId="{1FACDC2A-E474-4EDC-A04A-15FC16B4E194}" type="presParOf" srcId="{DB7942E2-9DCF-4361-B974-B221679DEC72}" destId="{86D70744-FFD5-4C19-BD10-DCEE424FC9E4}" srcOrd="0" destOrd="0" presId="urn:microsoft.com/office/officeart/2005/8/layout/pList2#1"/>
    <dgm:cxn modelId="{E8CF7EA9-65E0-48EE-B28E-CFC36AED31CD}" type="presParOf" srcId="{DB7942E2-9DCF-4361-B974-B221679DEC72}" destId="{204EA60F-526A-4ABF-909D-9B7C9673AAFA}" srcOrd="1" destOrd="0" presId="urn:microsoft.com/office/officeart/2005/8/layout/pList2#1"/>
    <dgm:cxn modelId="{C6745046-5D87-448F-8C6E-FDABC272C32B}" type="presParOf" srcId="{DB7942E2-9DCF-4361-B974-B221679DEC72}" destId="{0D086F00-FE52-4B02-AA0E-D3B81D3F401B}" srcOrd="2" destOrd="0" presId="urn:microsoft.com/office/officeart/2005/8/layout/pList2#1"/>
    <dgm:cxn modelId="{8B0B21B4-5F69-42E0-9371-874EA063AC71}" type="presParOf" srcId="{36595F8C-1DED-446A-963A-9EA2E73B5B5A}" destId="{0811C939-DB4C-4DFE-B200-8D999F4FE459}" srcOrd="3" destOrd="0" presId="urn:microsoft.com/office/officeart/2005/8/layout/pList2#1"/>
    <dgm:cxn modelId="{0D61441B-464F-416A-82CA-98378A99FC65}" type="presParOf" srcId="{36595F8C-1DED-446A-963A-9EA2E73B5B5A}" destId="{B4B741A7-CA78-4DDE-8BE0-1CB506ABE78D}" srcOrd="4" destOrd="0" presId="urn:microsoft.com/office/officeart/2005/8/layout/pList2#1"/>
    <dgm:cxn modelId="{E3D84D8F-3427-480E-94D0-1E1DB38CD280}" type="presParOf" srcId="{B4B741A7-CA78-4DDE-8BE0-1CB506ABE78D}" destId="{D14C9B3C-3851-460B-9B5F-6B0FE93E2C69}" srcOrd="0" destOrd="0" presId="urn:microsoft.com/office/officeart/2005/8/layout/pList2#1"/>
    <dgm:cxn modelId="{8D70A2A7-6874-4E3B-A1F5-097B29786000}" type="presParOf" srcId="{B4B741A7-CA78-4DDE-8BE0-1CB506ABE78D}" destId="{44BC5E87-204C-408A-B2B5-72625D12EAFC}" srcOrd="1" destOrd="0" presId="urn:microsoft.com/office/officeart/2005/8/layout/pList2#1"/>
    <dgm:cxn modelId="{6B00EA6E-F4CF-4BBF-A7E0-773EFB9F09E0}" type="presParOf" srcId="{B4B741A7-CA78-4DDE-8BE0-1CB506ABE78D}" destId="{11057FD8-8548-48A8-96A3-0DF1EBB4B9B9}" srcOrd="2" destOrd="0" presId="urn:microsoft.com/office/officeart/2005/8/layout/p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121698-2D5A-4130-ACF1-AFB5397A1CDB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9A67A-FA25-4AB7-8CF8-0A79A43BE3DA}">
      <dgm:prSet phldrT="[Text]" custT="1"/>
      <dgm:spPr/>
      <dgm:t>
        <a:bodyPr/>
        <a:lstStyle/>
        <a:p>
          <a:r>
            <a:rPr lang="th-TH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ปริมาณการใช้เชื้อเพลิง (</a:t>
          </a:r>
          <a:r>
            <a:rPr lang="en-US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Fuel Consumption)</a:t>
          </a:r>
          <a:endParaRPr lang="en-US" sz="2000" b="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D81C31A-ED85-43A1-A3A7-FA7BD672D880}" type="parTrans" cxnId="{09F101FA-D97C-41BF-951C-3299531EF693}">
      <dgm:prSet/>
      <dgm:spPr/>
      <dgm:t>
        <a:bodyPr/>
        <a:lstStyle/>
        <a:p>
          <a:endParaRPr lang="en-US" sz="2000" b="0"/>
        </a:p>
      </dgm:t>
    </dgm:pt>
    <dgm:pt modelId="{4151CD77-0985-40C4-B623-86D9FDCB2F70}" type="sibTrans" cxnId="{09F101FA-D97C-41BF-951C-3299531EF693}">
      <dgm:prSet/>
      <dgm:spPr/>
      <dgm:t>
        <a:bodyPr/>
        <a:lstStyle/>
        <a:p>
          <a:endParaRPr lang="en-US" sz="2000" b="0"/>
        </a:p>
      </dgm:t>
    </dgm:pt>
    <dgm:pt modelId="{7B945BC8-C7C1-4C2F-A290-6A656CEF6213}">
      <dgm:prSet phldrT="[Text]" custT="1"/>
      <dgm:spPr/>
      <dgm:t>
        <a:bodyPr/>
        <a:lstStyle/>
        <a:p>
          <a:r>
            <a:rPr lang="th-TH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พลังงานที่ใช้ในการผลิตและขนส่งเชื้อเพลิง (</a:t>
          </a:r>
          <a:r>
            <a:rPr lang="en-US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Fuel Production and Delivery)</a:t>
          </a:r>
          <a:endParaRPr lang="en-US" sz="2000" b="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DC8751E-0B66-49AA-B3CC-3471317A29B3}" type="parTrans" cxnId="{AEB598BC-DDF8-4806-8D6A-0CE114B09295}">
      <dgm:prSet/>
      <dgm:spPr/>
      <dgm:t>
        <a:bodyPr/>
        <a:lstStyle/>
        <a:p>
          <a:endParaRPr lang="en-US" sz="2000" b="0"/>
        </a:p>
      </dgm:t>
    </dgm:pt>
    <dgm:pt modelId="{05529B31-31DA-4EA4-B5B0-E0307DD4EF38}" type="sibTrans" cxnId="{AEB598BC-DDF8-4806-8D6A-0CE114B09295}">
      <dgm:prSet/>
      <dgm:spPr/>
      <dgm:t>
        <a:bodyPr/>
        <a:lstStyle/>
        <a:p>
          <a:endParaRPr lang="en-US" sz="2000" b="0"/>
        </a:p>
      </dgm:t>
    </dgm:pt>
    <dgm:pt modelId="{20B92F23-D3E2-446A-B387-F47FBDFDEF82}">
      <dgm:prSet phldrT="[Text]" custT="1"/>
      <dgm:spPr/>
      <dgm:t>
        <a:bodyPr/>
        <a:lstStyle/>
        <a:p>
          <a:r>
            <a:rPr lang="th-TH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ปริมาณการใช้น้ำมันเครื่อง (</a:t>
          </a:r>
          <a:r>
            <a:rPr lang="en-US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Lubricating Oil Consumption) </a:t>
          </a:r>
          <a:endParaRPr lang="en-US" sz="2000" b="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C2BCCA1-13B2-41C2-BCB2-5611F06B4A4A}" type="parTrans" cxnId="{88843925-9854-4D27-822C-AF51C602C079}">
      <dgm:prSet/>
      <dgm:spPr/>
      <dgm:t>
        <a:bodyPr/>
        <a:lstStyle/>
        <a:p>
          <a:endParaRPr lang="en-US" sz="2000" b="0"/>
        </a:p>
      </dgm:t>
    </dgm:pt>
    <dgm:pt modelId="{0D3448E4-E7BB-4FB2-9180-C25500EDA97F}" type="sibTrans" cxnId="{88843925-9854-4D27-822C-AF51C602C079}">
      <dgm:prSet/>
      <dgm:spPr/>
      <dgm:t>
        <a:bodyPr/>
        <a:lstStyle/>
        <a:p>
          <a:endParaRPr lang="en-US" sz="2000" b="0"/>
        </a:p>
      </dgm:t>
    </dgm:pt>
    <dgm:pt modelId="{2B1F3150-2D04-4182-B160-17FBAE4C2B6E}">
      <dgm:prSet phldrT="[Text]" custT="1"/>
      <dgm:spPr/>
      <dgm:t>
        <a:bodyPr/>
        <a:lstStyle/>
        <a:p>
          <a:r>
            <a:rPr lang="th-TH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การสึกหรอของยางรถยนต์ (</a:t>
          </a:r>
          <a:r>
            <a:rPr lang="en-US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Tire Consumption)</a:t>
          </a:r>
          <a:endParaRPr lang="en-US" sz="2000" b="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CA8B4B1-B3C9-4AFE-A232-E0401079187A}" type="parTrans" cxnId="{9B9528A9-F4B2-4C21-9680-AB9092C809F7}">
      <dgm:prSet/>
      <dgm:spPr/>
      <dgm:t>
        <a:bodyPr/>
        <a:lstStyle/>
        <a:p>
          <a:endParaRPr lang="en-US" sz="2000" b="0"/>
        </a:p>
      </dgm:t>
    </dgm:pt>
    <dgm:pt modelId="{A4344111-4913-40FA-AF9C-EC187CC4D51C}" type="sibTrans" cxnId="{9B9528A9-F4B2-4C21-9680-AB9092C809F7}">
      <dgm:prSet/>
      <dgm:spPr/>
      <dgm:t>
        <a:bodyPr/>
        <a:lstStyle/>
        <a:p>
          <a:endParaRPr lang="en-US" sz="2000" b="0"/>
        </a:p>
      </dgm:t>
    </dgm:pt>
    <dgm:pt modelId="{BF72B6D7-B7AA-4EEB-8961-85DDE58CCD3D}">
      <dgm:prSet phldrT="[Text]" custT="1"/>
      <dgm:spPr/>
      <dgm:t>
        <a:bodyPr/>
        <a:lstStyle/>
        <a:p>
          <a:r>
            <a:rPr lang="th-TH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การซ่อมบำรุงรถยนต์และการเสื่อมสภาพของรถยนต์ </a:t>
          </a:r>
          <a:r>
            <a:rPr lang="en-US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(Vehicle</a:t>
          </a:r>
          <a:r>
            <a:rPr lang="th-TH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Repair</a:t>
          </a:r>
          <a:r>
            <a:rPr lang="th-TH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and</a:t>
          </a:r>
          <a:r>
            <a:rPr lang="th-TH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Parts</a:t>
          </a:r>
          <a:r>
            <a:rPr lang="th-TH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consumption)</a:t>
          </a:r>
          <a:endParaRPr lang="en-US" sz="2000" b="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E090CA8-C35A-4BD5-A37F-72F5FCFD6756}" type="parTrans" cxnId="{82E7DAC3-1EEC-4F21-B972-CFE4A7D1E588}">
      <dgm:prSet/>
      <dgm:spPr/>
      <dgm:t>
        <a:bodyPr/>
        <a:lstStyle/>
        <a:p>
          <a:endParaRPr lang="en-US" sz="2000" b="0"/>
        </a:p>
      </dgm:t>
    </dgm:pt>
    <dgm:pt modelId="{C5AE69A6-E26B-4E48-AD8D-7F280D415850}" type="sibTrans" cxnId="{82E7DAC3-1EEC-4F21-B972-CFE4A7D1E588}">
      <dgm:prSet/>
      <dgm:spPr/>
      <dgm:t>
        <a:bodyPr/>
        <a:lstStyle/>
        <a:p>
          <a:endParaRPr lang="en-US" sz="2000" b="0"/>
        </a:p>
      </dgm:t>
    </dgm:pt>
    <dgm:pt modelId="{01C0B84D-4DC2-4792-B205-BD86C8A4DA55}" type="pres">
      <dgm:prSet presAssocID="{0A121698-2D5A-4130-ACF1-AFB5397A1C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5A5424-8521-47AD-BEB6-2D3F6479FCA7}" type="pres">
      <dgm:prSet presAssocID="{0A121698-2D5A-4130-ACF1-AFB5397A1CDB}" presName="bkgdShp" presStyleLbl="alignAccFollowNode1" presStyleIdx="0" presStyleCnt="1"/>
      <dgm:spPr/>
    </dgm:pt>
    <dgm:pt modelId="{7F7D98A9-17F1-406D-9B22-95F5339E0A5E}" type="pres">
      <dgm:prSet presAssocID="{0A121698-2D5A-4130-ACF1-AFB5397A1CDB}" presName="linComp" presStyleCnt="0"/>
      <dgm:spPr/>
    </dgm:pt>
    <dgm:pt modelId="{7E8087FF-86B2-4A5A-83E4-2BBF598B40D7}" type="pres">
      <dgm:prSet presAssocID="{7D19A67A-FA25-4AB7-8CF8-0A79A43BE3DA}" presName="compNode" presStyleCnt="0"/>
      <dgm:spPr/>
    </dgm:pt>
    <dgm:pt modelId="{89049B63-E447-42F3-8172-2F80BEB47BE7}" type="pres">
      <dgm:prSet presAssocID="{7D19A67A-FA25-4AB7-8CF8-0A79A43BE3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29E7E-9C8B-49C1-975D-C3EEEEFE9E00}" type="pres">
      <dgm:prSet presAssocID="{7D19A67A-FA25-4AB7-8CF8-0A79A43BE3DA}" presName="invisiNode" presStyleLbl="node1" presStyleIdx="0" presStyleCnt="5"/>
      <dgm:spPr/>
    </dgm:pt>
    <dgm:pt modelId="{DD7F96AB-AA74-4D3C-B79B-40F1482DF1B7}" type="pres">
      <dgm:prSet presAssocID="{7D19A67A-FA25-4AB7-8CF8-0A79A43BE3DA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167B4F9-9515-4584-888B-CCD3BECF5412}" type="pres">
      <dgm:prSet presAssocID="{4151CD77-0985-40C4-B623-86D9FDCB2F7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C9A8B2-7576-48EE-BA12-145FECE053F1}" type="pres">
      <dgm:prSet presAssocID="{7B945BC8-C7C1-4C2F-A290-6A656CEF6213}" presName="compNode" presStyleCnt="0"/>
      <dgm:spPr/>
    </dgm:pt>
    <dgm:pt modelId="{A2FD0A96-A480-4CF7-A2B7-D763984BC604}" type="pres">
      <dgm:prSet presAssocID="{7B945BC8-C7C1-4C2F-A290-6A656CEF621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95130-0040-47C7-9D4F-913118C5D237}" type="pres">
      <dgm:prSet presAssocID="{7B945BC8-C7C1-4C2F-A290-6A656CEF6213}" presName="invisiNode" presStyleLbl="node1" presStyleIdx="1" presStyleCnt="5"/>
      <dgm:spPr/>
    </dgm:pt>
    <dgm:pt modelId="{910AFDAE-752D-43A3-99DB-6F07558E7CD0}" type="pres">
      <dgm:prSet presAssocID="{7B945BC8-C7C1-4C2F-A290-6A656CEF6213}" presName="imagNode" presStyleLbl="fgImgPlace1" presStyleIdx="1" presStyleCnt="5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370" b="-3838"/>
          </a:stretch>
        </a:blipFill>
      </dgm:spPr>
    </dgm:pt>
    <dgm:pt modelId="{CDD4DA53-7CD0-4E3E-9BC9-C70C10AB8DB1}" type="pres">
      <dgm:prSet presAssocID="{05529B31-31DA-4EA4-B5B0-E0307DD4EF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F581C2A-3541-40C8-8AF4-FCB288D56DF5}" type="pres">
      <dgm:prSet presAssocID="{20B92F23-D3E2-446A-B387-F47FBDFDEF82}" presName="compNode" presStyleCnt="0"/>
      <dgm:spPr/>
    </dgm:pt>
    <dgm:pt modelId="{E4EDF8AA-33C7-418F-921A-38ED923B48C4}" type="pres">
      <dgm:prSet presAssocID="{20B92F23-D3E2-446A-B387-F47FBDFDEF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CACCB-E1D9-40A4-9051-2732DE629FF3}" type="pres">
      <dgm:prSet presAssocID="{20B92F23-D3E2-446A-B387-F47FBDFDEF82}" presName="invisiNode" presStyleLbl="node1" presStyleIdx="2" presStyleCnt="5"/>
      <dgm:spPr/>
    </dgm:pt>
    <dgm:pt modelId="{CC854931-8ED1-42E2-9D2E-81869B14ECC4}" type="pres">
      <dgm:prSet presAssocID="{20B92F23-D3E2-446A-B387-F47FBDFDEF82}" presName="imagNode" presStyleLbl="fgImgPlace1" presStyleIdx="2" presStyleCnt="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47" t="3471" r="-8" b="-16417"/>
          </a:stretch>
        </a:blipFill>
      </dgm:spPr>
    </dgm:pt>
    <dgm:pt modelId="{25E127D3-7663-40A9-94D8-731F5DC0562E}" type="pres">
      <dgm:prSet presAssocID="{0D3448E4-E7BB-4FB2-9180-C25500EDA97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385887E-927C-4E34-A112-E676C10BD6F9}" type="pres">
      <dgm:prSet presAssocID="{2B1F3150-2D04-4182-B160-17FBAE4C2B6E}" presName="compNode" presStyleCnt="0"/>
      <dgm:spPr/>
    </dgm:pt>
    <dgm:pt modelId="{C55254CA-902E-46D6-A690-6EF53588D1EA}" type="pres">
      <dgm:prSet presAssocID="{2B1F3150-2D04-4182-B160-17FBAE4C2B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C7E5E-FB2E-4699-A4E7-58A3890E0B47}" type="pres">
      <dgm:prSet presAssocID="{2B1F3150-2D04-4182-B160-17FBAE4C2B6E}" presName="invisiNode" presStyleLbl="node1" presStyleIdx="3" presStyleCnt="5"/>
      <dgm:spPr/>
    </dgm:pt>
    <dgm:pt modelId="{36E1A0D6-BC07-4A60-8EDF-0A378422AEAF}" type="pres">
      <dgm:prSet presAssocID="{2B1F3150-2D04-4182-B160-17FBAE4C2B6E}" presName="imagNode" presStyleLbl="fgImgPlace1" presStyleIdx="3" presStyleCnt="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1" t="-4654" r="1555" b="-5600"/>
          </a:stretch>
        </a:blipFill>
      </dgm:spPr>
    </dgm:pt>
    <dgm:pt modelId="{DA89F832-838F-4523-B616-84B1701E920F}" type="pres">
      <dgm:prSet presAssocID="{A4344111-4913-40FA-AF9C-EC187CC4D51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1DE9DAE-64F2-4B20-86DF-F7F7414984E7}" type="pres">
      <dgm:prSet presAssocID="{BF72B6D7-B7AA-4EEB-8961-85DDE58CCD3D}" presName="compNode" presStyleCnt="0"/>
      <dgm:spPr/>
    </dgm:pt>
    <dgm:pt modelId="{5C1FB1CB-601B-47E9-9970-82EF2A273B2D}" type="pres">
      <dgm:prSet presAssocID="{BF72B6D7-B7AA-4EEB-8961-85DDE58CCD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8EFDE-C3D4-4CE7-947C-E50A25E775DC}" type="pres">
      <dgm:prSet presAssocID="{BF72B6D7-B7AA-4EEB-8961-85DDE58CCD3D}" presName="invisiNode" presStyleLbl="node1" presStyleIdx="4" presStyleCnt="5"/>
      <dgm:spPr/>
    </dgm:pt>
    <dgm:pt modelId="{D2F0F164-DB8F-4628-BF37-606F12E380F4}" type="pres">
      <dgm:prSet presAssocID="{BF72B6D7-B7AA-4EEB-8961-85DDE58CCD3D}" presName="imagNode" presStyleLbl="fgImgPlace1" presStyleIdx="4" presStyleCnt="5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5833" r="563" b="-6512"/>
          </a:stretch>
        </a:blipFill>
      </dgm:spPr>
    </dgm:pt>
  </dgm:ptLst>
  <dgm:cxnLst>
    <dgm:cxn modelId="{AEB598BC-DDF8-4806-8D6A-0CE114B09295}" srcId="{0A121698-2D5A-4130-ACF1-AFB5397A1CDB}" destId="{7B945BC8-C7C1-4C2F-A290-6A656CEF6213}" srcOrd="1" destOrd="0" parTransId="{EDC8751E-0B66-49AA-B3CC-3471317A29B3}" sibTransId="{05529B31-31DA-4EA4-B5B0-E0307DD4EF38}"/>
    <dgm:cxn modelId="{57DCA8BA-013A-4FE5-B196-DE5F58217879}" type="presOf" srcId="{0D3448E4-E7BB-4FB2-9180-C25500EDA97F}" destId="{25E127D3-7663-40A9-94D8-731F5DC0562E}" srcOrd="0" destOrd="0" presId="urn:microsoft.com/office/officeart/2005/8/layout/pList2#2"/>
    <dgm:cxn modelId="{8BFC00FE-26DE-4D93-987D-B607BF27E7C2}" type="presOf" srcId="{7B945BC8-C7C1-4C2F-A290-6A656CEF6213}" destId="{A2FD0A96-A480-4CF7-A2B7-D763984BC604}" srcOrd="0" destOrd="0" presId="urn:microsoft.com/office/officeart/2005/8/layout/pList2#2"/>
    <dgm:cxn modelId="{82E7DAC3-1EEC-4F21-B972-CFE4A7D1E588}" srcId="{0A121698-2D5A-4130-ACF1-AFB5397A1CDB}" destId="{BF72B6D7-B7AA-4EEB-8961-85DDE58CCD3D}" srcOrd="4" destOrd="0" parTransId="{7E090CA8-C35A-4BD5-A37F-72F5FCFD6756}" sibTransId="{C5AE69A6-E26B-4E48-AD8D-7F280D415850}"/>
    <dgm:cxn modelId="{85F29C02-D1DB-48AF-9B0C-351CD813A9AD}" type="presOf" srcId="{4151CD77-0985-40C4-B623-86D9FDCB2F70}" destId="{5167B4F9-9515-4584-888B-CCD3BECF5412}" srcOrd="0" destOrd="0" presId="urn:microsoft.com/office/officeart/2005/8/layout/pList2#2"/>
    <dgm:cxn modelId="{E871A94F-6755-4F5E-9011-B7EC02F06032}" type="presOf" srcId="{20B92F23-D3E2-446A-B387-F47FBDFDEF82}" destId="{E4EDF8AA-33C7-418F-921A-38ED923B48C4}" srcOrd="0" destOrd="0" presId="urn:microsoft.com/office/officeart/2005/8/layout/pList2#2"/>
    <dgm:cxn modelId="{3C6DC833-BA9C-405B-B500-26E54F56108E}" type="presOf" srcId="{A4344111-4913-40FA-AF9C-EC187CC4D51C}" destId="{DA89F832-838F-4523-B616-84B1701E920F}" srcOrd="0" destOrd="0" presId="urn:microsoft.com/office/officeart/2005/8/layout/pList2#2"/>
    <dgm:cxn modelId="{2B9134B5-CE57-4709-AA2C-D241AB2028C5}" type="presOf" srcId="{2B1F3150-2D04-4182-B160-17FBAE4C2B6E}" destId="{C55254CA-902E-46D6-A690-6EF53588D1EA}" srcOrd="0" destOrd="0" presId="urn:microsoft.com/office/officeart/2005/8/layout/pList2#2"/>
    <dgm:cxn modelId="{7C203D85-29C7-4045-8922-555C716BDD6A}" type="presOf" srcId="{05529B31-31DA-4EA4-B5B0-E0307DD4EF38}" destId="{CDD4DA53-7CD0-4E3E-9BC9-C70C10AB8DB1}" srcOrd="0" destOrd="0" presId="urn:microsoft.com/office/officeart/2005/8/layout/pList2#2"/>
    <dgm:cxn modelId="{D004BC24-52FB-46FA-AC33-EADA6B4A4CB8}" type="presOf" srcId="{7D19A67A-FA25-4AB7-8CF8-0A79A43BE3DA}" destId="{89049B63-E447-42F3-8172-2F80BEB47BE7}" srcOrd="0" destOrd="0" presId="urn:microsoft.com/office/officeart/2005/8/layout/pList2#2"/>
    <dgm:cxn modelId="{09F101FA-D97C-41BF-951C-3299531EF693}" srcId="{0A121698-2D5A-4130-ACF1-AFB5397A1CDB}" destId="{7D19A67A-FA25-4AB7-8CF8-0A79A43BE3DA}" srcOrd="0" destOrd="0" parTransId="{8D81C31A-ED85-43A1-A3A7-FA7BD672D880}" sibTransId="{4151CD77-0985-40C4-B623-86D9FDCB2F70}"/>
    <dgm:cxn modelId="{A9073D76-54A4-45EE-B807-6DD17C0EFE3E}" type="presOf" srcId="{0A121698-2D5A-4130-ACF1-AFB5397A1CDB}" destId="{01C0B84D-4DC2-4792-B205-BD86C8A4DA55}" srcOrd="0" destOrd="0" presId="urn:microsoft.com/office/officeart/2005/8/layout/pList2#2"/>
    <dgm:cxn modelId="{9B9528A9-F4B2-4C21-9680-AB9092C809F7}" srcId="{0A121698-2D5A-4130-ACF1-AFB5397A1CDB}" destId="{2B1F3150-2D04-4182-B160-17FBAE4C2B6E}" srcOrd="3" destOrd="0" parTransId="{0CA8B4B1-B3C9-4AFE-A232-E0401079187A}" sibTransId="{A4344111-4913-40FA-AF9C-EC187CC4D51C}"/>
    <dgm:cxn modelId="{88843925-9854-4D27-822C-AF51C602C079}" srcId="{0A121698-2D5A-4130-ACF1-AFB5397A1CDB}" destId="{20B92F23-D3E2-446A-B387-F47FBDFDEF82}" srcOrd="2" destOrd="0" parTransId="{2C2BCCA1-13B2-41C2-BCB2-5611F06B4A4A}" sibTransId="{0D3448E4-E7BB-4FB2-9180-C25500EDA97F}"/>
    <dgm:cxn modelId="{A2A0A15C-406C-4E8C-B6B8-52720A7281EA}" type="presOf" srcId="{BF72B6D7-B7AA-4EEB-8961-85DDE58CCD3D}" destId="{5C1FB1CB-601B-47E9-9970-82EF2A273B2D}" srcOrd="0" destOrd="0" presId="urn:microsoft.com/office/officeart/2005/8/layout/pList2#2"/>
    <dgm:cxn modelId="{ABA1FA52-FB12-4A1A-A13D-76980DBEC8C8}" type="presParOf" srcId="{01C0B84D-4DC2-4792-B205-BD86C8A4DA55}" destId="{555A5424-8521-47AD-BEB6-2D3F6479FCA7}" srcOrd="0" destOrd="0" presId="urn:microsoft.com/office/officeart/2005/8/layout/pList2#2"/>
    <dgm:cxn modelId="{FB525F05-7037-4B54-8FF3-5C5A136CF52C}" type="presParOf" srcId="{01C0B84D-4DC2-4792-B205-BD86C8A4DA55}" destId="{7F7D98A9-17F1-406D-9B22-95F5339E0A5E}" srcOrd="1" destOrd="0" presId="urn:microsoft.com/office/officeart/2005/8/layout/pList2#2"/>
    <dgm:cxn modelId="{7766CEFD-6877-4D37-87CB-C49C26235B4F}" type="presParOf" srcId="{7F7D98A9-17F1-406D-9B22-95F5339E0A5E}" destId="{7E8087FF-86B2-4A5A-83E4-2BBF598B40D7}" srcOrd="0" destOrd="0" presId="urn:microsoft.com/office/officeart/2005/8/layout/pList2#2"/>
    <dgm:cxn modelId="{8DADA3ED-F8AF-486D-ADFB-42F46CC442D1}" type="presParOf" srcId="{7E8087FF-86B2-4A5A-83E4-2BBF598B40D7}" destId="{89049B63-E447-42F3-8172-2F80BEB47BE7}" srcOrd="0" destOrd="0" presId="urn:microsoft.com/office/officeart/2005/8/layout/pList2#2"/>
    <dgm:cxn modelId="{6C07B5DB-D4E2-46C1-9EAD-56E7ECD51DB1}" type="presParOf" srcId="{7E8087FF-86B2-4A5A-83E4-2BBF598B40D7}" destId="{4BF29E7E-9C8B-49C1-975D-C3EEEEFE9E00}" srcOrd="1" destOrd="0" presId="urn:microsoft.com/office/officeart/2005/8/layout/pList2#2"/>
    <dgm:cxn modelId="{0FE35355-6ACA-4303-8E87-EE01AF9998BF}" type="presParOf" srcId="{7E8087FF-86B2-4A5A-83E4-2BBF598B40D7}" destId="{DD7F96AB-AA74-4D3C-B79B-40F1482DF1B7}" srcOrd="2" destOrd="0" presId="urn:microsoft.com/office/officeart/2005/8/layout/pList2#2"/>
    <dgm:cxn modelId="{EB5C31B6-A5F6-4BE0-85E0-A99E1C206DD2}" type="presParOf" srcId="{7F7D98A9-17F1-406D-9B22-95F5339E0A5E}" destId="{5167B4F9-9515-4584-888B-CCD3BECF5412}" srcOrd="1" destOrd="0" presId="urn:microsoft.com/office/officeart/2005/8/layout/pList2#2"/>
    <dgm:cxn modelId="{1986995B-FBCD-4308-B551-8CA24DB1A139}" type="presParOf" srcId="{7F7D98A9-17F1-406D-9B22-95F5339E0A5E}" destId="{F4C9A8B2-7576-48EE-BA12-145FECE053F1}" srcOrd="2" destOrd="0" presId="urn:microsoft.com/office/officeart/2005/8/layout/pList2#2"/>
    <dgm:cxn modelId="{FA6BE558-9EE6-465A-B834-0A2F5AEBBD64}" type="presParOf" srcId="{F4C9A8B2-7576-48EE-BA12-145FECE053F1}" destId="{A2FD0A96-A480-4CF7-A2B7-D763984BC604}" srcOrd="0" destOrd="0" presId="urn:microsoft.com/office/officeart/2005/8/layout/pList2#2"/>
    <dgm:cxn modelId="{CE8A8BBC-4FD4-46D3-A15E-0FA8C1B8AAF0}" type="presParOf" srcId="{F4C9A8B2-7576-48EE-BA12-145FECE053F1}" destId="{12195130-0040-47C7-9D4F-913118C5D237}" srcOrd="1" destOrd="0" presId="urn:microsoft.com/office/officeart/2005/8/layout/pList2#2"/>
    <dgm:cxn modelId="{264C99A0-113F-48CA-85D4-7019B2FD3A67}" type="presParOf" srcId="{F4C9A8B2-7576-48EE-BA12-145FECE053F1}" destId="{910AFDAE-752D-43A3-99DB-6F07558E7CD0}" srcOrd="2" destOrd="0" presId="urn:microsoft.com/office/officeart/2005/8/layout/pList2#2"/>
    <dgm:cxn modelId="{CBF42214-7A92-4A7E-83BD-E664D6FA19EE}" type="presParOf" srcId="{7F7D98A9-17F1-406D-9B22-95F5339E0A5E}" destId="{CDD4DA53-7CD0-4E3E-9BC9-C70C10AB8DB1}" srcOrd="3" destOrd="0" presId="urn:microsoft.com/office/officeart/2005/8/layout/pList2#2"/>
    <dgm:cxn modelId="{6FF48C4E-0216-4829-B8C1-7C45B7BB1E57}" type="presParOf" srcId="{7F7D98A9-17F1-406D-9B22-95F5339E0A5E}" destId="{3F581C2A-3541-40C8-8AF4-FCB288D56DF5}" srcOrd="4" destOrd="0" presId="urn:microsoft.com/office/officeart/2005/8/layout/pList2#2"/>
    <dgm:cxn modelId="{E43663F5-88EB-485D-B646-AC8EB4511D91}" type="presParOf" srcId="{3F581C2A-3541-40C8-8AF4-FCB288D56DF5}" destId="{E4EDF8AA-33C7-418F-921A-38ED923B48C4}" srcOrd="0" destOrd="0" presId="urn:microsoft.com/office/officeart/2005/8/layout/pList2#2"/>
    <dgm:cxn modelId="{B7A03161-E960-4347-ADDF-0895A33B27BA}" type="presParOf" srcId="{3F581C2A-3541-40C8-8AF4-FCB288D56DF5}" destId="{8EFCACCB-E1D9-40A4-9051-2732DE629FF3}" srcOrd="1" destOrd="0" presId="urn:microsoft.com/office/officeart/2005/8/layout/pList2#2"/>
    <dgm:cxn modelId="{02D77930-1881-46EB-AE63-BF20071DF970}" type="presParOf" srcId="{3F581C2A-3541-40C8-8AF4-FCB288D56DF5}" destId="{CC854931-8ED1-42E2-9D2E-81869B14ECC4}" srcOrd="2" destOrd="0" presId="urn:microsoft.com/office/officeart/2005/8/layout/pList2#2"/>
    <dgm:cxn modelId="{ADB7FBAF-9C2B-4B39-A985-914B4986CEF7}" type="presParOf" srcId="{7F7D98A9-17F1-406D-9B22-95F5339E0A5E}" destId="{25E127D3-7663-40A9-94D8-731F5DC0562E}" srcOrd="5" destOrd="0" presId="urn:microsoft.com/office/officeart/2005/8/layout/pList2#2"/>
    <dgm:cxn modelId="{E6C77D6C-B94D-4270-A6B5-759AD780CC82}" type="presParOf" srcId="{7F7D98A9-17F1-406D-9B22-95F5339E0A5E}" destId="{C385887E-927C-4E34-A112-E676C10BD6F9}" srcOrd="6" destOrd="0" presId="urn:microsoft.com/office/officeart/2005/8/layout/pList2#2"/>
    <dgm:cxn modelId="{11FEBFE6-D39A-4B7C-9ECA-82AD22596052}" type="presParOf" srcId="{C385887E-927C-4E34-A112-E676C10BD6F9}" destId="{C55254CA-902E-46D6-A690-6EF53588D1EA}" srcOrd="0" destOrd="0" presId="urn:microsoft.com/office/officeart/2005/8/layout/pList2#2"/>
    <dgm:cxn modelId="{45A5F495-384A-48DC-8E7D-C129B8D22F33}" type="presParOf" srcId="{C385887E-927C-4E34-A112-E676C10BD6F9}" destId="{FA3C7E5E-FB2E-4699-A4E7-58A3890E0B47}" srcOrd="1" destOrd="0" presId="urn:microsoft.com/office/officeart/2005/8/layout/pList2#2"/>
    <dgm:cxn modelId="{8C6874B3-5144-4832-B5D8-C999892598E6}" type="presParOf" srcId="{C385887E-927C-4E34-A112-E676C10BD6F9}" destId="{36E1A0D6-BC07-4A60-8EDF-0A378422AEAF}" srcOrd="2" destOrd="0" presId="urn:microsoft.com/office/officeart/2005/8/layout/pList2#2"/>
    <dgm:cxn modelId="{3203424F-D0FD-433A-B172-934C36B55D72}" type="presParOf" srcId="{7F7D98A9-17F1-406D-9B22-95F5339E0A5E}" destId="{DA89F832-838F-4523-B616-84B1701E920F}" srcOrd="7" destOrd="0" presId="urn:microsoft.com/office/officeart/2005/8/layout/pList2#2"/>
    <dgm:cxn modelId="{EC254BE8-13EB-455D-8FA9-4408CDC2AE86}" type="presParOf" srcId="{7F7D98A9-17F1-406D-9B22-95F5339E0A5E}" destId="{A1DE9DAE-64F2-4B20-86DF-F7F7414984E7}" srcOrd="8" destOrd="0" presId="urn:microsoft.com/office/officeart/2005/8/layout/pList2#2"/>
    <dgm:cxn modelId="{2C0277D2-5509-426B-BEC8-3AC7FD819C25}" type="presParOf" srcId="{A1DE9DAE-64F2-4B20-86DF-F7F7414984E7}" destId="{5C1FB1CB-601B-47E9-9970-82EF2A273B2D}" srcOrd="0" destOrd="0" presId="urn:microsoft.com/office/officeart/2005/8/layout/pList2#2"/>
    <dgm:cxn modelId="{750855E0-76F8-4765-ADEB-B5432369FB21}" type="presParOf" srcId="{A1DE9DAE-64F2-4B20-86DF-F7F7414984E7}" destId="{18F8EFDE-C3D4-4CE7-947C-E50A25E775DC}" srcOrd="1" destOrd="0" presId="urn:microsoft.com/office/officeart/2005/8/layout/pList2#2"/>
    <dgm:cxn modelId="{3D3C0A61-43FA-4907-94F1-94450A85B41E}" type="presParOf" srcId="{A1DE9DAE-64F2-4B20-86DF-F7F7414984E7}" destId="{D2F0F164-DB8F-4628-BF37-606F12E380F4}" srcOrd="2" destOrd="0" presId="urn:microsoft.com/office/officeart/2005/8/layout/pList2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8D4ED1-CEE6-4061-9D9B-AFF8ABA2F258}" type="doc">
      <dgm:prSet loTypeId="urn:microsoft.com/office/officeart/2005/8/layout/vList3#6" loCatId="list" qsTypeId="urn:microsoft.com/office/officeart/2005/8/quickstyle/3d2" qsCatId="3D" csTypeId="urn:microsoft.com/office/officeart/2005/8/colors/colorful5" csCatId="colorful" phldr="1"/>
      <dgm:spPr/>
    </dgm:pt>
    <dgm:pt modelId="{907E56E9-3B76-47FA-8D70-607660A9E7D4}">
      <dgm:prSet phldrT="[Text]"/>
      <dgm:spPr>
        <a:solidFill>
          <a:srgbClr val="00B0F0"/>
        </a:solidFill>
      </dgm:spPr>
      <dgm:t>
        <a:bodyPr/>
        <a:lstStyle/>
        <a:p>
          <a:pPr algn="l"/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การศึกษาและทบทวนเอกสารงานวิจัยที่เกี่ยวข้องกับแบบจำลองผลกระทบต่อผู้ใช้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, </a:t>
          </a:r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แบบจำลองการพยากรณ์จำนวนอุบัติเหตุและแบบจำลองผลกระทบทางด้านสิ่งแวดล้อม</a:t>
          </a:r>
          <a:endParaRPr lang="en-US" b="1" dirty="0">
            <a:solidFill>
              <a:schemeClr val="tx1"/>
            </a:solidFill>
          </a:endParaRPr>
        </a:p>
      </dgm:t>
    </dgm:pt>
    <dgm:pt modelId="{D6770BEA-D78F-4861-A5E2-A7E7750D1D63}" type="parTrans" cxnId="{EAFF649E-BD19-430D-BF17-C7673C7190A1}">
      <dgm:prSet/>
      <dgm:spPr/>
      <dgm:t>
        <a:bodyPr/>
        <a:lstStyle/>
        <a:p>
          <a:pPr algn="l"/>
          <a:endParaRPr lang="en-US" b="1">
            <a:solidFill>
              <a:schemeClr val="tx1"/>
            </a:solidFill>
          </a:endParaRPr>
        </a:p>
      </dgm:t>
    </dgm:pt>
    <dgm:pt modelId="{94387F85-79D0-48E8-BE25-564816E86097}" type="sibTrans" cxnId="{EAFF649E-BD19-430D-BF17-C7673C7190A1}">
      <dgm:prSet/>
      <dgm:spPr/>
      <dgm:t>
        <a:bodyPr/>
        <a:lstStyle/>
        <a:p>
          <a:pPr algn="l"/>
          <a:endParaRPr lang="en-US" b="1">
            <a:solidFill>
              <a:schemeClr val="tx1"/>
            </a:solidFill>
          </a:endParaRPr>
        </a:p>
      </dgm:t>
    </dgm:pt>
    <dgm:pt modelId="{472E6FD8-BA3F-4199-BB26-5067ED5F9514}">
      <dgm:prSet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การรวบรวมข้อมูลบัญชีสายทาง ข้อมูลสภาพความเสียหาย ข้อมูลสภาพทาง (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IRI</a:t>
          </a:r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) ในปัจจุบัน จากโครงการสำรวจสภาพทาง ของสำนักบริหารบำรุงทางและสำนักวิเคราะห์และตรวจสอบ ตลอดจนข้อมูลที่จำเป็นสำหรับการวิเคราะห์ผลกระทบในอนาคต </a:t>
          </a:r>
        </a:p>
      </dgm:t>
    </dgm:pt>
    <dgm:pt modelId="{16965A71-9906-4CDA-A114-9F9AC4AB160A}" type="parTrans" cxnId="{32F08489-91A0-427C-B1F9-5F201EFE20F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2806822-11C1-48D3-886C-AB2A274F6108}" type="sibTrans" cxnId="{32F08489-91A0-427C-B1F9-5F201EFE20F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8CE45E7-9020-4DE9-BB90-A78336018412}">
      <dgm:prSet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การวิเคราะห์ผลกระทบต่อผู้ใช้ทาง อุบัติเหตุและสิ่งแวดล้อมของโครงข่ายทางหลวงกรณีปกติที่ไม่มีการรองรับ 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 </a:t>
          </a:r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และกรณีที่รองรับ 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</a:t>
          </a:r>
        </a:p>
      </dgm:t>
    </dgm:pt>
    <dgm:pt modelId="{69BF250F-CC0D-4162-B0AF-57C87AC485D4}" type="parTrans" cxnId="{C3BBB0C2-33B2-484B-AFCD-088B62D5194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39CD31F-BA1F-4A15-AE01-75D0CAADAF78}" type="sibTrans" cxnId="{C3BBB0C2-33B2-484B-AFCD-088B62D5194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53AD1E8-16B1-4E7C-9D79-0DA7D596515B}">
      <dgm:prSet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การเปรียบเทียบผลกระทบต่อผู้ใช้ทางอุบัติเหตุ และสิ่งแวดล้อม เมื่อมีการรองรับ 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</a:t>
          </a:r>
          <a:endParaRPr lang="en-US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532A32D-3A5E-4C1D-B2E4-6E7806F90F3B}" type="parTrans" cxnId="{875D5CF2-7F3F-4EB7-9620-1A0928EFF36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441C22D-AB1D-4E60-B44F-DE4994FC6632}" type="sibTrans" cxnId="{875D5CF2-7F3F-4EB7-9620-1A0928EFF36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15D7AFB-CCC1-4D8C-AC9F-4C9D7EE75467}">
      <dgm:prSet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การคาดการณ์มูลค่าผลกระทบทางสังคม อุบัติเหตุจราจร และสิ่งแวดล้อมเมื่อเปิด </a:t>
          </a:r>
          <a:r>
            <a: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</a:t>
          </a:r>
          <a:endParaRPr lang="en-US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F189F61-F677-49D6-AA95-C2342BC0C295}" type="parTrans" cxnId="{0244FD05-7C6A-4546-9AA5-91D4E3AB709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5758316-8DCD-46AB-AF9D-909419A61BDC}" type="sibTrans" cxnId="{0244FD05-7C6A-4546-9AA5-91D4E3AB709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01BEDF1-1D2F-4F5A-A5B9-F782C5BFA2D8}" type="pres">
      <dgm:prSet presAssocID="{C88D4ED1-CEE6-4061-9D9B-AFF8ABA2F258}" presName="linearFlow" presStyleCnt="0">
        <dgm:presLayoutVars>
          <dgm:dir/>
          <dgm:resizeHandles val="exact"/>
        </dgm:presLayoutVars>
      </dgm:prSet>
      <dgm:spPr/>
    </dgm:pt>
    <dgm:pt modelId="{4C628A63-1D16-483F-86D0-E521769F92BE}" type="pres">
      <dgm:prSet presAssocID="{907E56E9-3B76-47FA-8D70-607660A9E7D4}" presName="composite" presStyleCnt="0"/>
      <dgm:spPr/>
    </dgm:pt>
    <dgm:pt modelId="{40CA1606-A659-4CAA-94D1-726F45D12EF0}" type="pres">
      <dgm:prSet presAssocID="{907E56E9-3B76-47FA-8D70-607660A9E7D4}" presName="imgShp" presStyleLbl="fgImgPlace1" presStyleIdx="0" presStyleCnt="5"/>
      <dgm:spPr/>
    </dgm:pt>
    <dgm:pt modelId="{FD108861-CE32-4F40-AF87-7104A97DA85B}" type="pres">
      <dgm:prSet presAssocID="{907E56E9-3B76-47FA-8D70-607660A9E7D4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F3BDA-4F7C-4AAF-AA96-AB2850381B85}" type="pres">
      <dgm:prSet presAssocID="{94387F85-79D0-48E8-BE25-564816E86097}" presName="spacing" presStyleCnt="0"/>
      <dgm:spPr/>
    </dgm:pt>
    <dgm:pt modelId="{095524D6-CF18-407D-A82A-D3B1FCDBDB9E}" type="pres">
      <dgm:prSet presAssocID="{472E6FD8-BA3F-4199-BB26-5067ED5F9514}" presName="composite" presStyleCnt="0"/>
      <dgm:spPr/>
    </dgm:pt>
    <dgm:pt modelId="{99A86E22-A3EB-453D-B031-E012AF03D1CD}" type="pres">
      <dgm:prSet presAssocID="{472E6FD8-BA3F-4199-BB26-5067ED5F9514}" presName="imgShp" presStyleLbl="fgImgPlace1" presStyleIdx="1" presStyleCnt="5"/>
      <dgm:spPr/>
    </dgm:pt>
    <dgm:pt modelId="{12F6040A-866F-4DA0-A25B-DC7882A3BCA7}" type="pres">
      <dgm:prSet presAssocID="{472E6FD8-BA3F-4199-BB26-5067ED5F951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DBED8-232C-403A-BABB-8E93F29C14B7}" type="pres">
      <dgm:prSet presAssocID="{72806822-11C1-48D3-886C-AB2A274F6108}" presName="spacing" presStyleCnt="0"/>
      <dgm:spPr/>
    </dgm:pt>
    <dgm:pt modelId="{0E3DEE02-E60B-415A-B11A-1C963DE057B1}" type="pres">
      <dgm:prSet presAssocID="{28CE45E7-9020-4DE9-BB90-A78336018412}" presName="composite" presStyleCnt="0"/>
      <dgm:spPr/>
    </dgm:pt>
    <dgm:pt modelId="{5F5BBA0F-DFA4-4E2C-839C-7A44883E4C2B}" type="pres">
      <dgm:prSet presAssocID="{28CE45E7-9020-4DE9-BB90-A78336018412}" presName="imgShp" presStyleLbl="fgImgPlace1" presStyleIdx="2" presStyleCnt="5"/>
      <dgm:spPr/>
    </dgm:pt>
    <dgm:pt modelId="{DAB34337-49FF-478F-9D29-5330A616EBE4}" type="pres">
      <dgm:prSet presAssocID="{28CE45E7-9020-4DE9-BB90-A7833601841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914C6-0793-48EC-B782-3D2EB7F7F5BD}" type="pres">
      <dgm:prSet presAssocID="{739CD31F-BA1F-4A15-AE01-75D0CAADAF78}" presName="spacing" presStyleCnt="0"/>
      <dgm:spPr/>
    </dgm:pt>
    <dgm:pt modelId="{891F11BF-19BA-493A-BD3F-FCDE04BB86E6}" type="pres">
      <dgm:prSet presAssocID="{853AD1E8-16B1-4E7C-9D79-0DA7D596515B}" presName="composite" presStyleCnt="0"/>
      <dgm:spPr/>
    </dgm:pt>
    <dgm:pt modelId="{D117EFBD-84F0-4582-A138-364269E0984E}" type="pres">
      <dgm:prSet presAssocID="{853AD1E8-16B1-4E7C-9D79-0DA7D596515B}" presName="imgShp" presStyleLbl="fgImgPlace1" presStyleIdx="3" presStyleCnt="5"/>
      <dgm:spPr/>
    </dgm:pt>
    <dgm:pt modelId="{FDFE6C69-A4E7-492C-8B03-EDD6EB0B20BA}" type="pres">
      <dgm:prSet presAssocID="{853AD1E8-16B1-4E7C-9D79-0DA7D596515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B4031-7C9F-4BFB-A285-607D77A04136}" type="pres">
      <dgm:prSet presAssocID="{E441C22D-AB1D-4E60-B44F-DE4994FC6632}" presName="spacing" presStyleCnt="0"/>
      <dgm:spPr/>
    </dgm:pt>
    <dgm:pt modelId="{32620B61-5515-489C-A012-95B0672B3A3C}" type="pres">
      <dgm:prSet presAssocID="{115D7AFB-CCC1-4D8C-AC9F-4C9D7EE75467}" presName="composite" presStyleCnt="0"/>
      <dgm:spPr/>
    </dgm:pt>
    <dgm:pt modelId="{9924B9F5-5A68-4433-9287-60738D5F97AF}" type="pres">
      <dgm:prSet presAssocID="{115D7AFB-CCC1-4D8C-AC9F-4C9D7EE75467}" presName="imgShp" presStyleLbl="fgImgPlace1" presStyleIdx="4" presStyleCnt="5"/>
      <dgm:spPr/>
    </dgm:pt>
    <dgm:pt modelId="{0E179AE5-3F2E-4023-90B6-AB059CE1CAE9}" type="pres">
      <dgm:prSet presAssocID="{115D7AFB-CCC1-4D8C-AC9F-4C9D7EE7546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B5B89F-36BC-4E52-A973-07C25FAB8E64}" type="presOf" srcId="{28CE45E7-9020-4DE9-BB90-A78336018412}" destId="{DAB34337-49FF-478F-9D29-5330A616EBE4}" srcOrd="0" destOrd="0" presId="urn:microsoft.com/office/officeart/2005/8/layout/vList3#6"/>
    <dgm:cxn modelId="{6BC2B905-982A-45F8-B1CB-74C671302ED9}" type="presOf" srcId="{907E56E9-3B76-47FA-8D70-607660A9E7D4}" destId="{FD108861-CE32-4F40-AF87-7104A97DA85B}" srcOrd="0" destOrd="0" presId="urn:microsoft.com/office/officeart/2005/8/layout/vList3#6"/>
    <dgm:cxn modelId="{3F6951CC-0324-4BD5-BF9B-189D7606EB73}" type="presOf" srcId="{853AD1E8-16B1-4E7C-9D79-0DA7D596515B}" destId="{FDFE6C69-A4E7-492C-8B03-EDD6EB0B20BA}" srcOrd="0" destOrd="0" presId="urn:microsoft.com/office/officeart/2005/8/layout/vList3#6"/>
    <dgm:cxn modelId="{32F08489-91A0-427C-B1F9-5F201EFE20FF}" srcId="{C88D4ED1-CEE6-4061-9D9B-AFF8ABA2F258}" destId="{472E6FD8-BA3F-4199-BB26-5067ED5F9514}" srcOrd="1" destOrd="0" parTransId="{16965A71-9906-4CDA-A114-9F9AC4AB160A}" sibTransId="{72806822-11C1-48D3-886C-AB2A274F6108}"/>
    <dgm:cxn modelId="{0244FD05-7C6A-4546-9AA5-91D4E3AB709F}" srcId="{C88D4ED1-CEE6-4061-9D9B-AFF8ABA2F258}" destId="{115D7AFB-CCC1-4D8C-AC9F-4C9D7EE75467}" srcOrd="4" destOrd="0" parTransId="{AF189F61-F677-49D6-AA95-C2342BC0C295}" sibTransId="{85758316-8DCD-46AB-AF9D-909419A61BDC}"/>
    <dgm:cxn modelId="{EAFF649E-BD19-430D-BF17-C7673C7190A1}" srcId="{C88D4ED1-CEE6-4061-9D9B-AFF8ABA2F258}" destId="{907E56E9-3B76-47FA-8D70-607660A9E7D4}" srcOrd="0" destOrd="0" parTransId="{D6770BEA-D78F-4861-A5E2-A7E7750D1D63}" sibTransId="{94387F85-79D0-48E8-BE25-564816E86097}"/>
    <dgm:cxn modelId="{823E0D16-6A29-448D-B178-9776790F9DF8}" type="presOf" srcId="{C88D4ED1-CEE6-4061-9D9B-AFF8ABA2F258}" destId="{601BEDF1-1D2F-4F5A-A5B9-F782C5BFA2D8}" srcOrd="0" destOrd="0" presId="urn:microsoft.com/office/officeart/2005/8/layout/vList3#6"/>
    <dgm:cxn modelId="{4F8C8792-D596-4EA3-91C0-79D976F92963}" type="presOf" srcId="{472E6FD8-BA3F-4199-BB26-5067ED5F9514}" destId="{12F6040A-866F-4DA0-A25B-DC7882A3BCA7}" srcOrd="0" destOrd="0" presId="urn:microsoft.com/office/officeart/2005/8/layout/vList3#6"/>
    <dgm:cxn modelId="{CEF8A9B0-791E-4FA1-9531-8897217ED904}" type="presOf" srcId="{115D7AFB-CCC1-4D8C-AC9F-4C9D7EE75467}" destId="{0E179AE5-3F2E-4023-90B6-AB059CE1CAE9}" srcOrd="0" destOrd="0" presId="urn:microsoft.com/office/officeart/2005/8/layout/vList3#6"/>
    <dgm:cxn modelId="{875D5CF2-7F3F-4EB7-9620-1A0928EFF36B}" srcId="{C88D4ED1-CEE6-4061-9D9B-AFF8ABA2F258}" destId="{853AD1E8-16B1-4E7C-9D79-0DA7D596515B}" srcOrd="3" destOrd="0" parTransId="{0532A32D-3A5E-4C1D-B2E4-6E7806F90F3B}" sibTransId="{E441C22D-AB1D-4E60-B44F-DE4994FC6632}"/>
    <dgm:cxn modelId="{C3BBB0C2-33B2-484B-AFCD-088B62D51944}" srcId="{C88D4ED1-CEE6-4061-9D9B-AFF8ABA2F258}" destId="{28CE45E7-9020-4DE9-BB90-A78336018412}" srcOrd="2" destOrd="0" parTransId="{69BF250F-CC0D-4162-B0AF-57C87AC485D4}" sibTransId="{739CD31F-BA1F-4A15-AE01-75D0CAADAF78}"/>
    <dgm:cxn modelId="{08E886A2-A111-4D48-9A12-80CFD93E957C}" type="presParOf" srcId="{601BEDF1-1D2F-4F5A-A5B9-F782C5BFA2D8}" destId="{4C628A63-1D16-483F-86D0-E521769F92BE}" srcOrd="0" destOrd="0" presId="urn:microsoft.com/office/officeart/2005/8/layout/vList3#6"/>
    <dgm:cxn modelId="{B9844A13-8FCC-4EC9-B1A7-897131412405}" type="presParOf" srcId="{4C628A63-1D16-483F-86D0-E521769F92BE}" destId="{40CA1606-A659-4CAA-94D1-726F45D12EF0}" srcOrd="0" destOrd="0" presId="urn:microsoft.com/office/officeart/2005/8/layout/vList3#6"/>
    <dgm:cxn modelId="{895BB517-0A19-472F-B3D9-DA8F5B3ECBD2}" type="presParOf" srcId="{4C628A63-1D16-483F-86D0-E521769F92BE}" destId="{FD108861-CE32-4F40-AF87-7104A97DA85B}" srcOrd="1" destOrd="0" presId="urn:microsoft.com/office/officeart/2005/8/layout/vList3#6"/>
    <dgm:cxn modelId="{581AC4C3-A22F-4991-85BB-A7EBC824955A}" type="presParOf" srcId="{601BEDF1-1D2F-4F5A-A5B9-F782C5BFA2D8}" destId="{E99F3BDA-4F7C-4AAF-AA96-AB2850381B85}" srcOrd="1" destOrd="0" presId="urn:microsoft.com/office/officeart/2005/8/layout/vList3#6"/>
    <dgm:cxn modelId="{A6FA4AEA-35F0-44F0-A7AF-20831B919488}" type="presParOf" srcId="{601BEDF1-1D2F-4F5A-A5B9-F782C5BFA2D8}" destId="{095524D6-CF18-407D-A82A-D3B1FCDBDB9E}" srcOrd="2" destOrd="0" presId="urn:microsoft.com/office/officeart/2005/8/layout/vList3#6"/>
    <dgm:cxn modelId="{B0B26AB5-AF64-4C25-85C9-549FDD684A41}" type="presParOf" srcId="{095524D6-CF18-407D-A82A-D3B1FCDBDB9E}" destId="{99A86E22-A3EB-453D-B031-E012AF03D1CD}" srcOrd="0" destOrd="0" presId="urn:microsoft.com/office/officeart/2005/8/layout/vList3#6"/>
    <dgm:cxn modelId="{B8031072-B9A1-4423-B1E7-23A3FBCBB230}" type="presParOf" srcId="{095524D6-CF18-407D-A82A-D3B1FCDBDB9E}" destId="{12F6040A-866F-4DA0-A25B-DC7882A3BCA7}" srcOrd="1" destOrd="0" presId="urn:microsoft.com/office/officeart/2005/8/layout/vList3#6"/>
    <dgm:cxn modelId="{F5490B83-DE46-4C42-BB74-CF143DDE0E64}" type="presParOf" srcId="{601BEDF1-1D2F-4F5A-A5B9-F782C5BFA2D8}" destId="{CA0DBED8-232C-403A-BABB-8E93F29C14B7}" srcOrd="3" destOrd="0" presId="urn:microsoft.com/office/officeart/2005/8/layout/vList3#6"/>
    <dgm:cxn modelId="{AB1AD808-1454-4D1C-848A-657A5C29533A}" type="presParOf" srcId="{601BEDF1-1D2F-4F5A-A5B9-F782C5BFA2D8}" destId="{0E3DEE02-E60B-415A-B11A-1C963DE057B1}" srcOrd="4" destOrd="0" presId="urn:microsoft.com/office/officeart/2005/8/layout/vList3#6"/>
    <dgm:cxn modelId="{06DB130C-CA6D-4392-8C8D-0202BFB73ED0}" type="presParOf" srcId="{0E3DEE02-E60B-415A-B11A-1C963DE057B1}" destId="{5F5BBA0F-DFA4-4E2C-839C-7A44883E4C2B}" srcOrd="0" destOrd="0" presId="urn:microsoft.com/office/officeart/2005/8/layout/vList3#6"/>
    <dgm:cxn modelId="{D9BA8FA7-1333-441F-AD81-41A39DF0206B}" type="presParOf" srcId="{0E3DEE02-E60B-415A-B11A-1C963DE057B1}" destId="{DAB34337-49FF-478F-9D29-5330A616EBE4}" srcOrd="1" destOrd="0" presId="urn:microsoft.com/office/officeart/2005/8/layout/vList3#6"/>
    <dgm:cxn modelId="{893B425D-742A-4838-93C5-611842DCC296}" type="presParOf" srcId="{601BEDF1-1D2F-4F5A-A5B9-F782C5BFA2D8}" destId="{1BE914C6-0793-48EC-B782-3D2EB7F7F5BD}" srcOrd="5" destOrd="0" presId="urn:microsoft.com/office/officeart/2005/8/layout/vList3#6"/>
    <dgm:cxn modelId="{D9F2B52C-A356-43F2-BE4F-0E657DBB8431}" type="presParOf" srcId="{601BEDF1-1D2F-4F5A-A5B9-F782C5BFA2D8}" destId="{891F11BF-19BA-493A-BD3F-FCDE04BB86E6}" srcOrd="6" destOrd="0" presId="urn:microsoft.com/office/officeart/2005/8/layout/vList3#6"/>
    <dgm:cxn modelId="{CC922D5E-DC59-4279-8A4D-BD7E225C9BBA}" type="presParOf" srcId="{891F11BF-19BA-493A-BD3F-FCDE04BB86E6}" destId="{D117EFBD-84F0-4582-A138-364269E0984E}" srcOrd="0" destOrd="0" presId="urn:microsoft.com/office/officeart/2005/8/layout/vList3#6"/>
    <dgm:cxn modelId="{5EFA5378-FA90-4719-B7F7-03ACA2583DFC}" type="presParOf" srcId="{891F11BF-19BA-493A-BD3F-FCDE04BB86E6}" destId="{FDFE6C69-A4E7-492C-8B03-EDD6EB0B20BA}" srcOrd="1" destOrd="0" presId="urn:microsoft.com/office/officeart/2005/8/layout/vList3#6"/>
    <dgm:cxn modelId="{5A9DBF80-BE19-424B-9508-F1B6E6820819}" type="presParOf" srcId="{601BEDF1-1D2F-4F5A-A5B9-F782C5BFA2D8}" destId="{366B4031-7C9F-4BFB-A285-607D77A04136}" srcOrd="7" destOrd="0" presId="urn:microsoft.com/office/officeart/2005/8/layout/vList3#6"/>
    <dgm:cxn modelId="{99152D54-F32C-4049-A3AC-F29690B6A63C}" type="presParOf" srcId="{601BEDF1-1D2F-4F5A-A5B9-F782C5BFA2D8}" destId="{32620B61-5515-489C-A012-95B0672B3A3C}" srcOrd="8" destOrd="0" presId="urn:microsoft.com/office/officeart/2005/8/layout/vList3#6"/>
    <dgm:cxn modelId="{500E54D0-2029-4A22-A1FD-74AAF96FFEBE}" type="presParOf" srcId="{32620B61-5515-489C-A012-95B0672B3A3C}" destId="{9924B9F5-5A68-4433-9287-60738D5F97AF}" srcOrd="0" destOrd="0" presId="urn:microsoft.com/office/officeart/2005/8/layout/vList3#6"/>
    <dgm:cxn modelId="{EC9113C8-9307-4D7C-AC56-48B22511F17A}" type="presParOf" srcId="{32620B61-5515-489C-A012-95B0672B3A3C}" destId="{0E179AE5-3F2E-4023-90B6-AB059CE1CAE9}" srcOrd="1" destOrd="0" presId="urn:microsoft.com/office/officeart/2005/8/layout/vList3#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08861-CE32-4F40-AF87-7104A97DA85B}">
      <dsp:nvSpPr>
        <dsp:cNvPr id="0" name=""/>
        <dsp:cNvSpPr/>
      </dsp:nvSpPr>
      <dsp:spPr>
        <a:xfrm rot="10800000">
          <a:off x="1808442" y="1653"/>
          <a:ext cx="6413346" cy="772201"/>
        </a:xfrm>
        <a:prstGeom prst="homePlat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519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การศึกษาและทบทวนเอกสารงานวิจัยที่เกี่ยวข้องกับแบบจำลองการวิเคราะห์สภาพความเสียหาย ที่สอดคล้องกับโครงข่ายทางหลวง</a:t>
          </a:r>
          <a:endParaRPr lang="en-US" sz="1900" kern="1200" dirty="0">
            <a:solidFill>
              <a:schemeClr val="tx1"/>
            </a:solidFill>
          </a:endParaRPr>
        </a:p>
      </dsp:txBody>
      <dsp:txXfrm rot="10800000">
        <a:off x="1808442" y="1653"/>
        <a:ext cx="6413346" cy="772201"/>
      </dsp:txXfrm>
    </dsp:sp>
    <dsp:sp modelId="{40CA1606-A659-4CAA-94D1-726F45D12EF0}">
      <dsp:nvSpPr>
        <dsp:cNvPr id="0" name=""/>
        <dsp:cNvSpPr/>
      </dsp:nvSpPr>
      <dsp:spPr>
        <a:xfrm>
          <a:off x="1422341" y="1653"/>
          <a:ext cx="772201" cy="77220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DF954-B77E-45B0-8C99-2A09B2033A8B}">
      <dsp:nvSpPr>
        <dsp:cNvPr id="0" name=""/>
        <dsp:cNvSpPr/>
      </dsp:nvSpPr>
      <dsp:spPr>
        <a:xfrm rot="10800000">
          <a:off x="1808442" y="1004362"/>
          <a:ext cx="6413346" cy="772201"/>
        </a:xfrm>
        <a:prstGeom prst="homePlat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519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การรวบรวมข้อมูลบัญชีสายทางและข้อมูลสภาพความเสียหายในปัจจุบัน</a:t>
          </a:r>
        </a:p>
      </dsp:txBody>
      <dsp:txXfrm rot="10800000">
        <a:off x="1808442" y="1004362"/>
        <a:ext cx="6413346" cy="772201"/>
      </dsp:txXfrm>
    </dsp:sp>
    <dsp:sp modelId="{8657B030-6A50-45BA-82B7-C5C0B06131F5}">
      <dsp:nvSpPr>
        <dsp:cNvPr id="0" name=""/>
        <dsp:cNvSpPr/>
      </dsp:nvSpPr>
      <dsp:spPr>
        <a:xfrm>
          <a:off x="1422341" y="1004362"/>
          <a:ext cx="772201" cy="772201"/>
        </a:xfrm>
        <a:prstGeom prst="ellipse">
          <a:avLst/>
        </a:prstGeom>
        <a:solidFill>
          <a:schemeClr val="accent5">
            <a:tint val="50000"/>
            <a:hueOff val="-2670591"/>
            <a:satOff val="11904"/>
            <a:lumOff val="105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A34D2-6644-40C2-8035-EB685B46290D}">
      <dsp:nvSpPr>
        <dsp:cNvPr id="0" name=""/>
        <dsp:cNvSpPr/>
      </dsp:nvSpPr>
      <dsp:spPr>
        <a:xfrm rot="10800000">
          <a:off x="1808442" y="2007072"/>
          <a:ext cx="6413346" cy="772201"/>
        </a:xfrm>
        <a:prstGeom prst="homePlat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519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การวิเคราะห์สภาพความเสียหายของโครงข่ายทางหลวงกรณีปกติที่ยังไม่มีการรองรับ </a:t>
          </a:r>
          <a:r>
            <a:rPr lang="en-US" sz="19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 </a:t>
          </a:r>
          <a:r>
            <a:rPr lang="th-TH" sz="19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และ กรณีที่รองรับ</a:t>
          </a:r>
          <a:r>
            <a:rPr lang="en-US" sz="19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AEC</a:t>
          </a:r>
        </a:p>
      </dsp:txBody>
      <dsp:txXfrm rot="10800000">
        <a:off x="1808442" y="2007072"/>
        <a:ext cx="6413346" cy="772201"/>
      </dsp:txXfrm>
    </dsp:sp>
    <dsp:sp modelId="{ADF999D5-EAEA-4F3B-B258-80FC2323F8CC}">
      <dsp:nvSpPr>
        <dsp:cNvPr id="0" name=""/>
        <dsp:cNvSpPr/>
      </dsp:nvSpPr>
      <dsp:spPr>
        <a:xfrm>
          <a:off x="1422341" y="2007072"/>
          <a:ext cx="772201" cy="772201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AA3E4-5BF7-49DF-8F06-929D0D23039E}">
      <dsp:nvSpPr>
        <dsp:cNvPr id="0" name=""/>
        <dsp:cNvSpPr/>
      </dsp:nvSpPr>
      <dsp:spPr>
        <a:xfrm rot="10800000">
          <a:off x="1808442" y="3009781"/>
          <a:ext cx="6413346" cy="772201"/>
        </a:xfrm>
        <a:prstGeom prst="homePlat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519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การเปรียบเทียบผลกระทบความเสียหายของสภาพถนนและผิวทางเมื่อมีการรองรับ </a:t>
          </a:r>
          <a:r>
            <a:rPr lang="en-US" sz="19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</a:t>
          </a:r>
        </a:p>
      </dsp:txBody>
      <dsp:txXfrm rot="10800000">
        <a:off x="1808442" y="3009781"/>
        <a:ext cx="6413346" cy="772201"/>
      </dsp:txXfrm>
    </dsp:sp>
    <dsp:sp modelId="{B2D12BC0-0EEE-4B6B-9093-236C1CE10712}">
      <dsp:nvSpPr>
        <dsp:cNvPr id="0" name=""/>
        <dsp:cNvSpPr/>
      </dsp:nvSpPr>
      <dsp:spPr>
        <a:xfrm>
          <a:off x="1422341" y="3009781"/>
          <a:ext cx="772201" cy="772201"/>
        </a:xfrm>
        <a:prstGeom prst="ellipse">
          <a:avLst/>
        </a:prstGeom>
        <a:solidFill>
          <a:schemeClr val="accent5">
            <a:tint val="50000"/>
            <a:hueOff val="-8011774"/>
            <a:satOff val="35713"/>
            <a:lumOff val="315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27AA4-AD29-469E-BF2C-6D38C79E8573}">
      <dsp:nvSpPr>
        <dsp:cNvPr id="0" name=""/>
        <dsp:cNvSpPr/>
      </dsp:nvSpPr>
      <dsp:spPr>
        <a:xfrm rot="10800000">
          <a:off x="1808442" y="4012490"/>
          <a:ext cx="6413346" cy="772201"/>
        </a:xfrm>
        <a:prstGeom prst="homePlat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519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การคาดการณ์มูลค่าผลกระทบต่อความเสียหายของสภาพถนนและผิวทาง</a:t>
          </a:r>
          <a:endParaRPr lang="th-TH" sz="19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 rot="10800000">
        <a:off x="1808442" y="4012490"/>
        <a:ext cx="6413346" cy="772201"/>
      </dsp:txXfrm>
    </dsp:sp>
    <dsp:sp modelId="{44CFDCF1-C929-4AF0-A9CF-0274AA44E868}">
      <dsp:nvSpPr>
        <dsp:cNvPr id="0" name=""/>
        <dsp:cNvSpPr/>
      </dsp:nvSpPr>
      <dsp:spPr>
        <a:xfrm>
          <a:off x="1422341" y="4012490"/>
          <a:ext cx="772201" cy="772201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08861-CE32-4F40-AF87-7104A97DA85B}">
      <dsp:nvSpPr>
        <dsp:cNvPr id="0" name=""/>
        <dsp:cNvSpPr/>
      </dsp:nvSpPr>
      <dsp:spPr>
        <a:xfrm rot="10800000">
          <a:off x="1814160" y="2249"/>
          <a:ext cx="6413346" cy="795075"/>
        </a:xfrm>
        <a:prstGeom prst="homePlat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606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การศึกษาและทบทวนเอกสารงานวิจัยที่เกี่ยวข้องกับแบบจำลองผลกระทบต่อผู้ใช้</a:t>
          </a:r>
          <a:r>
            <a:rPr lang="en-US" sz="15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, </a:t>
          </a:r>
          <a:r>
            <a:rPr lang="th-TH" sz="15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แบบจำลองการพยากรณ์จำนวนอุบัติเหตุและแบบจำลองผลกระทบทางด้านสิ่งแวดล้อม</a:t>
          </a:r>
          <a:endParaRPr lang="en-US" sz="1500" b="1" kern="1200" dirty="0">
            <a:solidFill>
              <a:schemeClr val="tx1"/>
            </a:solidFill>
          </a:endParaRPr>
        </a:p>
      </dsp:txBody>
      <dsp:txXfrm rot="10800000">
        <a:off x="1814160" y="2249"/>
        <a:ext cx="6413346" cy="795075"/>
      </dsp:txXfrm>
    </dsp:sp>
    <dsp:sp modelId="{40CA1606-A659-4CAA-94D1-726F45D12EF0}">
      <dsp:nvSpPr>
        <dsp:cNvPr id="0" name=""/>
        <dsp:cNvSpPr/>
      </dsp:nvSpPr>
      <dsp:spPr>
        <a:xfrm>
          <a:off x="1416622" y="2249"/>
          <a:ext cx="795075" cy="79507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6040A-866F-4DA0-A25B-DC7882A3BCA7}">
      <dsp:nvSpPr>
        <dsp:cNvPr id="0" name=""/>
        <dsp:cNvSpPr/>
      </dsp:nvSpPr>
      <dsp:spPr>
        <a:xfrm rot="10800000">
          <a:off x="1814160" y="1034661"/>
          <a:ext cx="6413346" cy="795075"/>
        </a:xfrm>
        <a:prstGeom prst="homePlat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60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การรวบรวมข้อมูลบัญชีสายทาง ข้อมูลสภาพความเสียหาย ข้อมูลสภาพทาง (</a:t>
          </a:r>
          <a:r>
            <a:rPr lang="en-US" sz="15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IRI</a:t>
          </a:r>
          <a:r>
            <a:rPr lang="th-TH" sz="15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) ในปัจจุบัน จากโครงการสำรวจสภาพทาง ของสำนักบริหารบำรุงทางและสำนักวิเคราะห์และตรวจสอบ ตลอดจนข้อมูลที่จำเป็นสำหรับการวิเคราะห์ผลกระทบในอนาคต </a:t>
          </a:r>
        </a:p>
      </dsp:txBody>
      <dsp:txXfrm rot="10800000">
        <a:off x="1814160" y="1034661"/>
        <a:ext cx="6413346" cy="795075"/>
      </dsp:txXfrm>
    </dsp:sp>
    <dsp:sp modelId="{99A86E22-A3EB-453D-B031-E012AF03D1CD}">
      <dsp:nvSpPr>
        <dsp:cNvPr id="0" name=""/>
        <dsp:cNvSpPr/>
      </dsp:nvSpPr>
      <dsp:spPr>
        <a:xfrm>
          <a:off x="1416622" y="1034661"/>
          <a:ext cx="795075" cy="795075"/>
        </a:xfrm>
        <a:prstGeom prst="ellipse">
          <a:avLst/>
        </a:prstGeom>
        <a:solidFill>
          <a:schemeClr val="accent5">
            <a:tint val="50000"/>
            <a:hueOff val="-2670591"/>
            <a:satOff val="11904"/>
            <a:lumOff val="105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34337-49FF-478F-9D29-5330A616EBE4}">
      <dsp:nvSpPr>
        <dsp:cNvPr id="0" name=""/>
        <dsp:cNvSpPr/>
      </dsp:nvSpPr>
      <dsp:spPr>
        <a:xfrm rot="10800000">
          <a:off x="1814160" y="2067073"/>
          <a:ext cx="6413346" cy="795075"/>
        </a:xfrm>
        <a:prstGeom prst="homePlat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60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การวิเคราะห์ผลกระทบต่อผู้ใช้ทาง อุบัติเหตุและสิ่งแวดล้อมของโครงข่ายทางหลวงกรณีปกติที่ไม่มีการรองรับ </a:t>
          </a:r>
          <a:r>
            <a:rPr lang="en-US" sz="15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 </a:t>
          </a:r>
          <a:r>
            <a:rPr lang="th-TH" sz="15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และกรณีที่รองรับ </a:t>
          </a:r>
          <a:r>
            <a:rPr lang="en-US" sz="15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</a:t>
          </a:r>
        </a:p>
      </dsp:txBody>
      <dsp:txXfrm rot="10800000">
        <a:off x="1814160" y="2067073"/>
        <a:ext cx="6413346" cy="795075"/>
      </dsp:txXfrm>
    </dsp:sp>
    <dsp:sp modelId="{5F5BBA0F-DFA4-4E2C-839C-7A44883E4C2B}">
      <dsp:nvSpPr>
        <dsp:cNvPr id="0" name=""/>
        <dsp:cNvSpPr/>
      </dsp:nvSpPr>
      <dsp:spPr>
        <a:xfrm>
          <a:off x="1416622" y="2067073"/>
          <a:ext cx="795075" cy="795075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E6C69-A4E7-492C-8B03-EDD6EB0B20BA}">
      <dsp:nvSpPr>
        <dsp:cNvPr id="0" name=""/>
        <dsp:cNvSpPr/>
      </dsp:nvSpPr>
      <dsp:spPr>
        <a:xfrm rot="10800000">
          <a:off x="1814160" y="3099484"/>
          <a:ext cx="6413346" cy="795075"/>
        </a:xfrm>
        <a:prstGeom prst="homePlat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60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การเปรียบเทียบผลกระทบต่อผู้ใช้ทางอุบัติเหตุ และสิ่งแวดล้อม เมื่อมีการรองรับ </a:t>
          </a:r>
          <a:r>
            <a:rPr lang="en-US" sz="15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</a:t>
          </a:r>
          <a:endParaRPr lang="en-US" sz="15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 rot="10800000">
        <a:off x="1814160" y="3099484"/>
        <a:ext cx="6413346" cy="795075"/>
      </dsp:txXfrm>
    </dsp:sp>
    <dsp:sp modelId="{D117EFBD-84F0-4582-A138-364269E0984E}">
      <dsp:nvSpPr>
        <dsp:cNvPr id="0" name=""/>
        <dsp:cNvSpPr/>
      </dsp:nvSpPr>
      <dsp:spPr>
        <a:xfrm>
          <a:off x="1416622" y="3099484"/>
          <a:ext cx="795075" cy="795075"/>
        </a:xfrm>
        <a:prstGeom prst="ellipse">
          <a:avLst/>
        </a:prstGeom>
        <a:solidFill>
          <a:schemeClr val="accent5">
            <a:tint val="50000"/>
            <a:hueOff val="-8011774"/>
            <a:satOff val="35713"/>
            <a:lumOff val="315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79AE5-3F2E-4023-90B6-AB059CE1CAE9}">
      <dsp:nvSpPr>
        <dsp:cNvPr id="0" name=""/>
        <dsp:cNvSpPr/>
      </dsp:nvSpPr>
      <dsp:spPr>
        <a:xfrm rot="10800000">
          <a:off x="1814160" y="4131896"/>
          <a:ext cx="6413346" cy="795075"/>
        </a:xfrm>
        <a:prstGeom prst="homePlat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60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การคาดการณ์มูลค่าผลกระทบทางสังคม อุบัติเหตุจราจร และสิ่งแวดล้อมเมื่อเปิด </a:t>
          </a:r>
          <a:r>
            <a:rPr lang="en-US" sz="15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</a:t>
          </a:r>
          <a:endParaRPr lang="en-US" sz="15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 rot="10800000">
        <a:off x="1814160" y="4131896"/>
        <a:ext cx="6413346" cy="795075"/>
      </dsp:txXfrm>
    </dsp:sp>
    <dsp:sp modelId="{9924B9F5-5A68-4433-9287-60738D5F97AF}">
      <dsp:nvSpPr>
        <dsp:cNvPr id="0" name=""/>
        <dsp:cNvSpPr/>
      </dsp:nvSpPr>
      <dsp:spPr>
        <a:xfrm>
          <a:off x="1416622" y="4131896"/>
          <a:ext cx="795075" cy="795075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B58FA4-8703-4C1C-9081-7272D504D191}">
      <dsp:nvSpPr>
        <dsp:cNvPr id="0" name=""/>
        <dsp:cNvSpPr/>
      </dsp:nvSpPr>
      <dsp:spPr>
        <a:xfrm>
          <a:off x="0" y="3250824"/>
          <a:ext cx="8929718" cy="13919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Cordia New" pitchFamily="34" charset="-34"/>
            <a:cs typeface="Cordia New" pitchFamily="34" charset="-34"/>
          </a:endParaRPr>
        </a:p>
      </dsp:txBody>
      <dsp:txXfrm>
        <a:off x="0" y="3250824"/>
        <a:ext cx="2678915" cy="1391926"/>
      </dsp:txXfrm>
    </dsp:sp>
    <dsp:sp modelId="{31A02C6F-1A87-40A4-82A5-373D3C92EEB8}">
      <dsp:nvSpPr>
        <dsp:cNvPr id="0" name=""/>
        <dsp:cNvSpPr/>
      </dsp:nvSpPr>
      <dsp:spPr>
        <a:xfrm>
          <a:off x="0" y="1625771"/>
          <a:ext cx="8929718" cy="13919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Cordia New" pitchFamily="34" charset="-34"/>
            <a:cs typeface="Cordia New" pitchFamily="34" charset="-34"/>
          </a:endParaRPr>
        </a:p>
      </dsp:txBody>
      <dsp:txXfrm>
        <a:off x="0" y="1625771"/>
        <a:ext cx="2678915" cy="1391926"/>
      </dsp:txXfrm>
    </dsp:sp>
    <dsp:sp modelId="{F170309A-2E6F-4253-8800-ACBA3B9ECE31}">
      <dsp:nvSpPr>
        <dsp:cNvPr id="0" name=""/>
        <dsp:cNvSpPr/>
      </dsp:nvSpPr>
      <dsp:spPr>
        <a:xfrm>
          <a:off x="0" y="718"/>
          <a:ext cx="8929718" cy="13919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718"/>
        <a:ext cx="2678915" cy="1391926"/>
      </dsp:txXfrm>
    </dsp:sp>
    <dsp:sp modelId="{1A2B39FF-90AD-4BE3-B3EF-2BD03117DE24}">
      <dsp:nvSpPr>
        <dsp:cNvPr id="0" name=""/>
        <dsp:cNvSpPr/>
      </dsp:nvSpPr>
      <dsp:spPr>
        <a:xfrm>
          <a:off x="4840796" y="117281"/>
          <a:ext cx="1748445" cy="1165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แบบจำลองทำนายค่า </a:t>
          </a:r>
          <a:r>
            <a:rPr lang="en-US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IRI</a:t>
          </a:r>
          <a:endParaRPr lang="en-US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840796" y="117281"/>
        <a:ext cx="1748445" cy="1165630"/>
      </dsp:txXfrm>
    </dsp:sp>
    <dsp:sp modelId="{231B6972-EA2D-4240-B380-9E55B74CA7D7}">
      <dsp:nvSpPr>
        <dsp:cNvPr id="0" name=""/>
        <dsp:cNvSpPr/>
      </dsp:nvSpPr>
      <dsp:spPr>
        <a:xfrm>
          <a:off x="4578529" y="1282912"/>
          <a:ext cx="1136489" cy="466252"/>
        </a:xfrm>
        <a:custGeom>
          <a:avLst/>
          <a:gdLst/>
          <a:ahLst/>
          <a:cxnLst/>
          <a:rect l="0" t="0" r="0" b="0"/>
          <a:pathLst>
            <a:path>
              <a:moveTo>
                <a:pt x="1136489" y="0"/>
              </a:moveTo>
              <a:lnTo>
                <a:pt x="1136489" y="233126"/>
              </a:lnTo>
              <a:lnTo>
                <a:pt x="0" y="233126"/>
              </a:lnTo>
              <a:lnTo>
                <a:pt x="0" y="4662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47135-F89F-4CCC-B26F-B7EDB41ACB95}">
      <dsp:nvSpPr>
        <dsp:cNvPr id="0" name=""/>
        <dsp:cNvSpPr/>
      </dsp:nvSpPr>
      <dsp:spPr>
        <a:xfrm>
          <a:off x="3704306" y="1749164"/>
          <a:ext cx="1748445" cy="1165630"/>
        </a:xfrm>
        <a:prstGeom prst="roundRect">
          <a:avLst>
            <a:gd name="adj" fmla="val 10000"/>
          </a:avLst>
        </a:prstGeom>
        <a:solidFill>
          <a:srgbClr val="33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ผิวทางลาดยาง</a:t>
          </a:r>
          <a:endParaRPr lang="en-US" sz="32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04306" y="1749164"/>
        <a:ext cx="1748445" cy="1165630"/>
      </dsp:txXfrm>
    </dsp:sp>
    <dsp:sp modelId="{B48E273B-251D-46AF-8053-EB9451B6BF47}">
      <dsp:nvSpPr>
        <dsp:cNvPr id="0" name=""/>
        <dsp:cNvSpPr/>
      </dsp:nvSpPr>
      <dsp:spPr>
        <a:xfrm>
          <a:off x="4532809" y="2914795"/>
          <a:ext cx="91440" cy="466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2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03033-92CB-4926-91B3-07E1D8C857E8}">
      <dsp:nvSpPr>
        <dsp:cNvPr id="0" name=""/>
        <dsp:cNvSpPr/>
      </dsp:nvSpPr>
      <dsp:spPr>
        <a:xfrm>
          <a:off x="3704306" y="3381047"/>
          <a:ext cx="1748445" cy="116563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HDM-4 &amp; TPMS</a:t>
          </a:r>
          <a:endParaRPr lang="en-US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04306" y="3381047"/>
        <a:ext cx="1748445" cy="1165630"/>
      </dsp:txXfrm>
    </dsp:sp>
    <dsp:sp modelId="{3B2E2139-9EA6-4601-9C52-CDDDD05717E3}">
      <dsp:nvSpPr>
        <dsp:cNvPr id="0" name=""/>
        <dsp:cNvSpPr/>
      </dsp:nvSpPr>
      <dsp:spPr>
        <a:xfrm>
          <a:off x="5715019" y="1282912"/>
          <a:ext cx="1136489" cy="466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126"/>
              </a:lnTo>
              <a:lnTo>
                <a:pt x="1136489" y="233126"/>
              </a:lnTo>
              <a:lnTo>
                <a:pt x="1136489" y="4662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6B6E9-1AE2-4D93-B562-68D3A515EE7A}">
      <dsp:nvSpPr>
        <dsp:cNvPr id="0" name=""/>
        <dsp:cNvSpPr/>
      </dsp:nvSpPr>
      <dsp:spPr>
        <a:xfrm>
          <a:off x="5977286" y="1749164"/>
          <a:ext cx="1748445" cy="1165630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ผิวทางคอนกรีต</a:t>
          </a:r>
          <a:endParaRPr lang="en-US" sz="32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977286" y="1749164"/>
        <a:ext cx="1748445" cy="1165630"/>
      </dsp:txXfrm>
    </dsp:sp>
    <dsp:sp modelId="{7BB09B63-0985-4AFF-932F-3B5DB14B3C52}">
      <dsp:nvSpPr>
        <dsp:cNvPr id="0" name=""/>
        <dsp:cNvSpPr/>
      </dsp:nvSpPr>
      <dsp:spPr>
        <a:xfrm>
          <a:off x="6805789" y="2914795"/>
          <a:ext cx="91440" cy="466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2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07487-3913-4210-A9D6-6C8065807A82}">
      <dsp:nvSpPr>
        <dsp:cNvPr id="0" name=""/>
        <dsp:cNvSpPr/>
      </dsp:nvSpPr>
      <dsp:spPr>
        <a:xfrm>
          <a:off x="5977286" y="3381047"/>
          <a:ext cx="1748445" cy="1165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HDM-4 &amp; TPMS</a:t>
          </a:r>
          <a:endParaRPr lang="en-US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977286" y="3381047"/>
        <a:ext cx="1748445" cy="11656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08861-CE32-4F40-AF87-7104A97DA85B}">
      <dsp:nvSpPr>
        <dsp:cNvPr id="0" name=""/>
        <dsp:cNvSpPr/>
      </dsp:nvSpPr>
      <dsp:spPr>
        <a:xfrm rot="10800000">
          <a:off x="1808442" y="1653"/>
          <a:ext cx="6413346" cy="772201"/>
        </a:xfrm>
        <a:prstGeom prst="homePlat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51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การศึกษาและทบทวนเอกสารงานวิจัยที่เกี่ยวข้องกับแบบจำลองการวิเคราะห์สภาพความเสียหาย ที่สอดคล้องกับโครงข่ายทางหลวง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1808442" y="1653"/>
        <a:ext cx="6413346" cy="772201"/>
      </dsp:txXfrm>
    </dsp:sp>
    <dsp:sp modelId="{40CA1606-A659-4CAA-94D1-726F45D12EF0}">
      <dsp:nvSpPr>
        <dsp:cNvPr id="0" name=""/>
        <dsp:cNvSpPr/>
      </dsp:nvSpPr>
      <dsp:spPr>
        <a:xfrm>
          <a:off x="1422341" y="1653"/>
          <a:ext cx="772201" cy="77220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DF954-B77E-45B0-8C99-2A09B2033A8B}">
      <dsp:nvSpPr>
        <dsp:cNvPr id="0" name=""/>
        <dsp:cNvSpPr/>
      </dsp:nvSpPr>
      <dsp:spPr>
        <a:xfrm rot="10800000">
          <a:off x="1808442" y="1004362"/>
          <a:ext cx="6413346" cy="772201"/>
        </a:xfrm>
        <a:prstGeom prst="homePlat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51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การรวบรวมข้อมูลบัญชีสายทาง ข้อมูลสภาพความเสียหาย ข้อมูลสภาพทาง (</a:t>
          </a:r>
          <a:r>
            <a:rPr lang="en-US" sz="1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IRI</a:t>
          </a:r>
          <a:r>
            <a:rPr lang="th-TH" sz="1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) ในปัจจุบัน จากโครงการสำรวจสภาพทาง ของสำนักบริหารบำรุงทางและสำนักวิเคราะห์และตรวจสอบ</a:t>
          </a:r>
        </a:p>
      </dsp:txBody>
      <dsp:txXfrm rot="10800000">
        <a:off x="1808442" y="1004362"/>
        <a:ext cx="6413346" cy="772201"/>
      </dsp:txXfrm>
    </dsp:sp>
    <dsp:sp modelId="{8657B030-6A50-45BA-82B7-C5C0B06131F5}">
      <dsp:nvSpPr>
        <dsp:cNvPr id="0" name=""/>
        <dsp:cNvSpPr/>
      </dsp:nvSpPr>
      <dsp:spPr>
        <a:xfrm>
          <a:off x="1422341" y="1004362"/>
          <a:ext cx="772201" cy="772201"/>
        </a:xfrm>
        <a:prstGeom prst="ellipse">
          <a:avLst/>
        </a:prstGeom>
        <a:solidFill>
          <a:schemeClr val="accent5">
            <a:tint val="50000"/>
            <a:hueOff val="-2670591"/>
            <a:satOff val="11904"/>
            <a:lumOff val="105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A34D2-6644-40C2-8035-EB685B46290D}">
      <dsp:nvSpPr>
        <dsp:cNvPr id="0" name=""/>
        <dsp:cNvSpPr/>
      </dsp:nvSpPr>
      <dsp:spPr>
        <a:xfrm rot="10800000">
          <a:off x="1808442" y="2007072"/>
          <a:ext cx="6413346" cy="772201"/>
        </a:xfrm>
        <a:prstGeom prst="homePlat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51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การวิเคราะห์สภาพความเสียหายของโครงข่ายทางหลวงกรณีปกติที่ยังไม่มีการรองรับ </a:t>
          </a:r>
          <a:r>
            <a:rPr lang="en-US" sz="1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 </a:t>
          </a:r>
          <a:r>
            <a:rPr lang="th-TH" sz="1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และ กรณีที่รองรับ</a:t>
          </a:r>
          <a:r>
            <a:rPr lang="en-US" sz="1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AEC</a:t>
          </a:r>
        </a:p>
      </dsp:txBody>
      <dsp:txXfrm rot="10800000">
        <a:off x="1808442" y="2007072"/>
        <a:ext cx="6413346" cy="772201"/>
      </dsp:txXfrm>
    </dsp:sp>
    <dsp:sp modelId="{ADF999D5-EAEA-4F3B-B258-80FC2323F8CC}">
      <dsp:nvSpPr>
        <dsp:cNvPr id="0" name=""/>
        <dsp:cNvSpPr/>
      </dsp:nvSpPr>
      <dsp:spPr>
        <a:xfrm>
          <a:off x="1422341" y="2007072"/>
          <a:ext cx="772201" cy="772201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AA3E4-5BF7-49DF-8F06-929D0D23039E}">
      <dsp:nvSpPr>
        <dsp:cNvPr id="0" name=""/>
        <dsp:cNvSpPr/>
      </dsp:nvSpPr>
      <dsp:spPr>
        <a:xfrm rot="10800000">
          <a:off x="1808442" y="3009781"/>
          <a:ext cx="6413346" cy="772201"/>
        </a:xfrm>
        <a:prstGeom prst="homePlat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51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การเปรียบเทียบผลกระทบความเสียหายของสภาพถนนและผิวทางเมื่อมีการรองรับ </a:t>
          </a:r>
          <a:r>
            <a:rPr lang="en-US" sz="1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</a:t>
          </a:r>
        </a:p>
      </dsp:txBody>
      <dsp:txXfrm rot="10800000">
        <a:off x="1808442" y="3009781"/>
        <a:ext cx="6413346" cy="772201"/>
      </dsp:txXfrm>
    </dsp:sp>
    <dsp:sp modelId="{B2D12BC0-0EEE-4B6B-9093-236C1CE10712}">
      <dsp:nvSpPr>
        <dsp:cNvPr id="0" name=""/>
        <dsp:cNvSpPr/>
      </dsp:nvSpPr>
      <dsp:spPr>
        <a:xfrm>
          <a:off x="1422341" y="3009781"/>
          <a:ext cx="772201" cy="772201"/>
        </a:xfrm>
        <a:prstGeom prst="ellipse">
          <a:avLst/>
        </a:prstGeom>
        <a:solidFill>
          <a:schemeClr val="accent5">
            <a:tint val="50000"/>
            <a:hueOff val="-8011774"/>
            <a:satOff val="35713"/>
            <a:lumOff val="315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27AA4-AD29-469E-BF2C-6D38C79E8573}">
      <dsp:nvSpPr>
        <dsp:cNvPr id="0" name=""/>
        <dsp:cNvSpPr/>
      </dsp:nvSpPr>
      <dsp:spPr>
        <a:xfrm rot="10800000">
          <a:off x="1808442" y="4012490"/>
          <a:ext cx="6413346" cy="772201"/>
        </a:xfrm>
        <a:prstGeom prst="homePlat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51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การคาดการณ์มูลค่าผลกระทบต่อความเสียหายของสภาพถนนและผิวทาง</a:t>
          </a:r>
          <a:endParaRPr lang="th-TH" sz="18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 rot="10800000">
        <a:off x="1808442" y="4012490"/>
        <a:ext cx="6413346" cy="772201"/>
      </dsp:txXfrm>
    </dsp:sp>
    <dsp:sp modelId="{44CFDCF1-C929-4AF0-A9CF-0274AA44E868}">
      <dsp:nvSpPr>
        <dsp:cNvPr id="0" name=""/>
        <dsp:cNvSpPr/>
      </dsp:nvSpPr>
      <dsp:spPr>
        <a:xfrm>
          <a:off x="1422341" y="4012490"/>
          <a:ext cx="772201" cy="772201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08861-CE32-4F40-AF87-7104A97DA85B}">
      <dsp:nvSpPr>
        <dsp:cNvPr id="0" name=""/>
        <dsp:cNvSpPr/>
      </dsp:nvSpPr>
      <dsp:spPr>
        <a:xfrm rot="10800000">
          <a:off x="1945767" y="2402"/>
          <a:ext cx="6935894" cy="795026"/>
        </a:xfrm>
        <a:prstGeom prst="homePlat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585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การศึกษาและทบทวนเอกสารงานวิจัยที่เกี่ยวข้องกับแบบจำลองผลกระทบต่อผู้ใช้</a:t>
          </a:r>
          <a:r>
            <a:rPr lang="en-US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, </a:t>
          </a: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แบบจำลองการพยากรณ์จำนวนอุบัติเหตุและแบบจำลองผลกระทบทางด้านสิ่งแวดล้อม</a:t>
          </a:r>
          <a:endParaRPr lang="en-US" sz="2000" b="1" kern="1200" dirty="0">
            <a:solidFill>
              <a:schemeClr val="tx1"/>
            </a:solidFill>
          </a:endParaRPr>
        </a:p>
      </dsp:txBody>
      <dsp:txXfrm rot="10800000">
        <a:off x="1945767" y="2402"/>
        <a:ext cx="6935894" cy="795026"/>
      </dsp:txXfrm>
    </dsp:sp>
    <dsp:sp modelId="{40CA1606-A659-4CAA-94D1-726F45D12EF0}">
      <dsp:nvSpPr>
        <dsp:cNvPr id="0" name=""/>
        <dsp:cNvSpPr/>
      </dsp:nvSpPr>
      <dsp:spPr>
        <a:xfrm>
          <a:off x="1548254" y="2402"/>
          <a:ext cx="795026" cy="79502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6040A-866F-4DA0-A25B-DC7882A3BCA7}">
      <dsp:nvSpPr>
        <dsp:cNvPr id="0" name=""/>
        <dsp:cNvSpPr/>
      </dsp:nvSpPr>
      <dsp:spPr>
        <a:xfrm rot="10800000">
          <a:off x="1945767" y="1034749"/>
          <a:ext cx="6935894" cy="795026"/>
        </a:xfrm>
        <a:prstGeom prst="homePlat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58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การรวบรวมข้อมูลบัญชีสายทาง ข้อมูลสภาพความเสียหาย ข้อมูลสภาพทาง (</a:t>
          </a:r>
          <a:r>
            <a:rPr lang="en-US" sz="1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IRI</a:t>
          </a:r>
          <a:r>
            <a:rPr lang="th-TH" sz="1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) ในปัจจุบัน จากโครงการสำรวจสภาพทาง ของสำนักบริหารบำรุงทางและสำนักวิเคราะห์และตรวจสอบ ตลอดจนข้อมูล ที่จำเป็นสำหรับการวิเคราะห์ผลกระทบในอนาคต </a:t>
          </a:r>
        </a:p>
      </dsp:txBody>
      <dsp:txXfrm rot="10800000">
        <a:off x="1945767" y="1034749"/>
        <a:ext cx="6935894" cy="795026"/>
      </dsp:txXfrm>
    </dsp:sp>
    <dsp:sp modelId="{99A86E22-A3EB-453D-B031-E012AF03D1CD}">
      <dsp:nvSpPr>
        <dsp:cNvPr id="0" name=""/>
        <dsp:cNvSpPr/>
      </dsp:nvSpPr>
      <dsp:spPr>
        <a:xfrm>
          <a:off x="1548254" y="1034749"/>
          <a:ext cx="795026" cy="795026"/>
        </a:xfrm>
        <a:prstGeom prst="ellipse">
          <a:avLst/>
        </a:prstGeom>
        <a:solidFill>
          <a:schemeClr val="accent5">
            <a:tint val="50000"/>
            <a:hueOff val="-2670591"/>
            <a:satOff val="11904"/>
            <a:lumOff val="105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34337-49FF-478F-9D29-5330A616EBE4}">
      <dsp:nvSpPr>
        <dsp:cNvPr id="0" name=""/>
        <dsp:cNvSpPr/>
      </dsp:nvSpPr>
      <dsp:spPr>
        <a:xfrm rot="10800000">
          <a:off x="1945767" y="2067097"/>
          <a:ext cx="6935894" cy="795026"/>
        </a:xfrm>
        <a:prstGeom prst="homePlat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58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การวิเคราะห์ผลกระทบต่อผู้ใช้ทาง อุบัติเหตุและสิ่งแวดล้อมของโครงข่ายทางหลวงกรณีปกติที่ไม่มีการรองรับ </a:t>
          </a:r>
          <a:r>
            <a:rPr lang="en-US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 </a:t>
          </a: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และกรณีที่รองรับ </a:t>
          </a:r>
          <a:r>
            <a:rPr lang="en-US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</a:t>
          </a:r>
        </a:p>
      </dsp:txBody>
      <dsp:txXfrm rot="10800000">
        <a:off x="1945767" y="2067097"/>
        <a:ext cx="6935894" cy="795026"/>
      </dsp:txXfrm>
    </dsp:sp>
    <dsp:sp modelId="{5F5BBA0F-DFA4-4E2C-839C-7A44883E4C2B}">
      <dsp:nvSpPr>
        <dsp:cNvPr id="0" name=""/>
        <dsp:cNvSpPr/>
      </dsp:nvSpPr>
      <dsp:spPr>
        <a:xfrm>
          <a:off x="1548254" y="2067097"/>
          <a:ext cx="795026" cy="795026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E6C69-A4E7-492C-8B03-EDD6EB0B20BA}">
      <dsp:nvSpPr>
        <dsp:cNvPr id="0" name=""/>
        <dsp:cNvSpPr/>
      </dsp:nvSpPr>
      <dsp:spPr>
        <a:xfrm rot="10800000">
          <a:off x="1945767" y="3099445"/>
          <a:ext cx="6935894" cy="795026"/>
        </a:xfrm>
        <a:prstGeom prst="homePlat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58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การเปรียบเทียบผลกระทบต่อผู้ใช้ทางอุบัติเหตุ และสิ่งแวดล้อม เมื่อมีการรองรับ </a:t>
          </a:r>
          <a:r>
            <a:rPr lang="en-US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</a:t>
          </a:r>
          <a:endParaRPr lang="en-US" sz="20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 rot="10800000">
        <a:off x="1945767" y="3099445"/>
        <a:ext cx="6935894" cy="795026"/>
      </dsp:txXfrm>
    </dsp:sp>
    <dsp:sp modelId="{D117EFBD-84F0-4582-A138-364269E0984E}">
      <dsp:nvSpPr>
        <dsp:cNvPr id="0" name=""/>
        <dsp:cNvSpPr/>
      </dsp:nvSpPr>
      <dsp:spPr>
        <a:xfrm>
          <a:off x="1548254" y="3099445"/>
          <a:ext cx="795026" cy="795026"/>
        </a:xfrm>
        <a:prstGeom prst="ellipse">
          <a:avLst/>
        </a:prstGeom>
        <a:solidFill>
          <a:schemeClr val="accent5">
            <a:tint val="50000"/>
            <a:hueOff val="-8011774"/>
            <a:satOff val="35713"/>
            <a:lumOff val="315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79AE5-3F2E-4023-90B6-AB059CE1CAE9}">
      <dsp:nvSpPr>
        <dsp:cNvPr id="0" name=""/>
        <dsp:cNvSpPr/>
      </dsp:nvSpPr>
      <dsp:spPr>
        <a:xfrm rot="10800000">
          <a:off x="1945767" y="4131793"/>
          <a:ext cx="6935894" cy="795026"/>
        </a:xfrm>
        <a:prstGeom prst="homePlat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58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การคาดการณ์มูลค่าผลกระทบทางสังคม อุบัติเหตุจราจร และสิ่งแวดล้อมเมื่อเปิด </a:t>
          </a:r>
          <a:r>
            <a:rPr lang="en-US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AEC</a:t>
          </a:r>
          <a:endParaRPr lang="en-US" sz="20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 rot="10800000">
        <a:off x="1945767" y="4131793"/>
        <a:ext cx="6935894" cy="795026"/>
      </dsp:txXfrm>
    </dsp:sp>
    <dsp:sp modelId="{9924B9F5-5A68-4433-9287-60738D5F97AF}">
      <dsp:nvSpPr>
        <dsp:cNvPr id="0" name=""/>
        <dsp:cNvSpPr/>
      </dsp:nvSpPr>
      <dsp:spPr>
        <a:xfrm>
          <a:off x="1548254" y="4131793"/>
          <a:ext cx="795026" cy="795026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96EE2-1376-40B5-ACD2-9B7BDE34013D}">
      <dsp:nvSpPr>
        <dsp:cNvPr id="0" name=""/>
        <dsp:cNvSpPr/>
      </dsp:nvSpPr>
      <dsp:spPr>
        <a:xfrm>
          <a:off x="0" y="0"/>
          <a:ext cx="8352928" cy="184700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B2672-2FAA-4C50-AE3F-1EFBE8EFC79B}">
      <dsp:nvSpPr>
        <dsp:cNvPr id="0" name=""/>
        <dsp:cNvSpPr/>
      </dsp:nvSpPr>
      <dsp:spPr>
        <a:xfrm>
          <a:off x="250587" y="246267"/>
          <a:ext cx="2453672" cy="1354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ABA05-7BB7-446A-AB91-54B6E4AAE2B8}">
      <dsp:nvSpPr>
        <dsp:cNvPr id="0" name=""/>
        <dsp:cNvSpPr/>
      </dsp:nvSpPr>
      <dsp:spPr>
        <a:xfrm rot="10800000">
          <a:off x="250587" y="1847005"/>
          <a:ext cx="2453672" cy="22574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0" u="none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แบบจำลองการใช้ปริมาณพลังงาน </a:t>
          </a:r>
          <a:r>
            <a:rPr lang="en-US" sz="2800" b="0" u="none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(Energy Model)</a:t>
          </a:r>
          <a:endParaRPr lang="en-US" sz="2800" b="0" u="none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250587" y="1847005"/>
        <a:ext cx="2453672" cy="2257450"/>
      </dsp:txXfrm>
    </dsp:sp>
    <dsp:sp modelId="{0D086F00-FE52-4B02-AA0E-D3B81D3F401B}">
      <dsp:nvSpPr>
        <dsp:cNvPr id="0" name=""/>
        <dsp:cNvSpPr/>
      </dsp:nvSpPr>
      <dsp:spPr>
        <a:xfrm>
          <a:off x="2949627" y="246267"/>
          <a:ext cx="2453672" cy="1354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70744-FFD5-4C19-BD10-DCEE424FC9E4}">
      <dsp:nvSpPr>
        <dsp:cNvPr id="0" name=""/>
        <dsp:cNvSpPr/>
      </dsp:nvSpPr>
      <dsp:spPr>
        <a:xfrm rot="10800000">
          <a:off x="2949627" y="1847005"/>
          <a:ext cx="2453672" cy="2257450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0" u="none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แบบจำลองการปล่อยปริมาณควันพิษ (</a:t>
          </a:r>
          <a:r>
            <a:rPr lang="en-US" sz="2800" b="0" u="none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Emission Model</a:t>
          </a:r>
          <a:r>
            <a:rPr lang="th-TH" sz="2800" b="0" u="none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en-US" sz="2800" b="0" u="none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2949627" y="1847005"/>
        <a:ext cx="2453672" cy="2257450"/>
      </dsp:txXfrm>
    </dsp:sp>
    <dsp:sp modelId="{11057FD8-8548-48A8-96A3-0DF1EBB4B9B9}">
      <dsp:nvSpPr>
        <dsp:cNvPr id="0" name=""/>
        <dsp:cNvSpPr/>
      </dsp:nvSpPr>
      <dsp:spPr>
        <a:xfrm>
          <a:off x="5648667" y="246267"/>
          <a:ext cx="2453672" cy="1354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C9B3C-3851-460B-9B5F-6B0FE93E2C69}">
      <dsp:nvSpPr>
        <dsp:cNvPr id="0" name=""/>
        <dsp:cNvSpPr/>
      </dsp:nvSpPr>
      <dsp:spPr>
        <a:xfrm rot="10800000">
          <a:off x="5648667" y="1847005"/>
          <a:ext cx="2453672" cy="2257450"/>
        </a:xfrm>
        <a:prstGeom prst="round2SameRect">
          <a:avLst>
            <a:gd name="adj1" fmla="val 10500"/>
            <a:gd name="adj2" fmla="val 0"/>
          </a:avLst>
        </a:prstGeom>
        <a:solidFill>
          <a:srgbClr val="84CB0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0" u="none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แบบจำลองการพยากรณ์จำนวนอุบัติเหตุ (</a:t>
          </a:r>
          <a:r>
            <a:rPr lang="en-US" sz="2800" b="0" u="none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Accident Prediction Model)</a:t>
          </a:r>
          <a:endParaRPr lang="en-US" sz="2800" b="0" u="none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5648667" y="1847005"/>
        <a:ext cx="2453672" cy="22574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5A5424-8521-47AD-BEB6-2D3F6479FCA7}">
      <dsp:nvSpPr>
        <dsp:cNvPr id="0" name=""/>
        <dsp:cNvSpPr/>
      </dsp:nvSpPr>
      <dsp:spPr>
        <a:xfrm>
          <a:off x="0" y="0"/>
          <a:ext cx="8929313" cy="19766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F96AB-AA74-4D3C-B79B-40F1482DF1B7}">
      <dsp:nvSpPr>
        <dsp:cNvPr id="0" name=""/>
        <dsp:cNvSpPr/>
      </dsp:nvSpPr>
      <dsp:spPr>
        <a:xfrm>
          <a:off x="270748" y="263549"/>
          <a:ext cx="1553299" cy="14495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49B63-E447-42F3-8172-2F80BEB47BE7}">
      <dsp:nvSpPr>
        <dsp:cNvPr id="0" name=""/>
        <dsp:cNvSpPr/>
      </dsp:nvSpPr>
      <dsp:spPr>
        <a:xfrm rot="10800000">
          <a:off x="270748" y="1976619"/>
          <a:ext cx="1553299" cy="24158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ปริมาณการใช้เชื้อเพลิง (</a:t>
          </a:r>
          <a:r>
            <a:rPr lang="en-US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Fuel Consumption)</a:t>
          </a:r>
          <a:endParaRPr lang="en-US" sz="2000" b="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270748" y="1976619"/>
        <a:ext cx="1553299" cy="2415868"/>
      </dsp:txXfrm>
    </dsp:sp>
    <dsp:sp modelId="{910AFDAE-752D-43A3-99DB-6F07558E7CD0}">
      <dsp:nvSpPr>
        <dsp:cNvPr id="0" name=""/>
        <dsp:cNvSpPr/>
      </dsp:nvSpPr>
      <dsp:spPr>
        <a:xfrm>
          <a:off x="1979377" y="263549"/>
          <a:ext cx="1553299" cy="144952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70" b="-383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D0A96-A480-4CF7-A2B7-D763984BC604}">
      <dsp:nvSpPr>
        <dsp:cNvPr id="0" name=""/>
        <dsp:cNvSpPr/>
      </dsp:nvSpPr>
      <dsp:spPr>
        <a:xfrm rot="10800000">
          <a:off x="1979377" y="1976619"/>
          <a:ext cx="1553299" cy="24158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พลังงานที่ใช้ในการผลิตและขนส่งเชื้อเพลิง (</a:t>
          </a:r>
          <a:r>
            <a:rPr lang="en-US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Fuel Production and Delivery)</a:t>
          </a:r>
          <a:endParaRPr lang="en-US" sz="2000" b="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979377" y="1976619"/>
        <a:ext cx="1553299" cy="2415868"/>
      </dsp:txXfrm>
    </dsp:sp>
    <dsp:sp modelId="{CC854931-8ED1-42E2-9D2E-81869B14ECC4}">
      <dsp:nvSpPr>
        <dsp:cNvPr id="0" name=""/>
        <dsp:cNvSpPr/>
      </dsp:nvSpPr>
      <dsp:spPr>
        <a:xfrm>
          <a:off x="3688006" y="263549"/>
          <a:ext cx="1553299" cy="144952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47" t="3471" r="-8" b="-164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DF8AA-33C7-418F-921A-38ED923B48C4}">
      <dsp:nvSpPr>
        <dsp:cNvPr id="0" name=""/>
        <dsp:cNvSpPr/>
      </dsp:nvSpPr>
      <dsp:spPr>
        <a:xfrm rot="10800000">
          <a:off x="3688006" y="1976619"/>
          <a:ext cx="1553299" cy="24158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ปริมาณการใช้น้ำมันเครื่อง (</a:t>
          </a:r>
          <a:r>
            <a:rPr lang="en-US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Lubricating Oil Consumption) </a:t>
          </a:r>
          <a:endParaRPr lang="en-US" sz="2000" b="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3688006" y="1976619"/>
        <a:ext cx="1553299" cy="2415868"/>
      </dsp:txXfrm>
    </dsp:sp>
    <dsp:sp modelId="{36E1A0D6-BC07-4A60-8EDF-0A378422AEAF}">
      <dsp:nvSpPr>
        <dsp:cNvPr id="0" name=""/>
        <dsp:cNvSpPr/>
      </dsp:nvSpPr>
      <dsp:spPr>
        <a:xfrm>
          <a:off x="5396636" y="263549"/>
          <a:ext cx="1553299" cy="144952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1" t="-4654" r="1555" b="-56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254CA-902E-46D6-A690-6EF53588D1EA}">
      <dsp:nvSpPr>
        <dsp:cNvPr id="0" name=""/>
        <dsp:cNvSpPr/>
      </dsp:nvSpPr>
      <dsp:spPr>
        <a:xfrm rot="10800000">
          <a:off x="5396636" y="1976619"/>
          <a:ext cx="1553299" cy="24158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การสึกหรอของยางรถยนต์ (</a:t>
          </a:r>
          <a:r>
            <a:rPr lang="en-US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Tire Consumption)</a:t>
          </a:r>
          <a:endParaRPr lang="en-US" sz="2000" b="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5396636" y="1976619"/>
        <a:ext cx="1553299" cy="2415868"/>
      </dsp:txXfrm>
    </dsp:sp>
    <dsp:sp modelId="{D2F0F164-DB8F-4628-BF37-606F12E380F4}">
      <dsp:nvSpPr>
        <dsp:cNvPr id="0" name=""/>
        <dsp:cNvSpPr/>
      </dsp:nvSpPr>
      <dsp:spPr>
        <a:xfrm>
          <a:off x="7105265" y="263549"/>
          <a:ext cx="1553299" cy="144952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833" r="563" b="-651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FB1CB-601B-47E9-9970-82EF2A273B2D}">
      <dsp:nvSpPr>
        <dsp:cNvPr id="0" name=""/>
        <dsp:cNvSpPr/>
      </dsp:nvSpPr>
      <dsp:spPr>
        <a:xfrm rot="10800000">
          <a:off x="7105265" y="1976619"/>
          <a:ext cx="1553299" cy="24158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การซ่อมบำรุงรถยนต์และการเสื่อมสภาพของรถยนต์ </a:t>
          </a:r>
          <a:r>
            <a:rPr lang="en-US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(Vehicle</a:t>
          </a:r>
          <a:r>
            <a:rPr lang="th-TH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Repair</a:t>
          </a:r>
          <a:r>
            <a:rPr lang="th-TH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and</a:t>
          </a:r>
          <a:r>
            <a:rPr lang="th-TH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Parts</a:t>
          </a:r>
          <a:r>
            <a:rPr lang="th-TH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consumption)</a:t>
          </a:r>
          <a:endParaRPr lang="en-US" sz="2000" b="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7105265" y="1976619"/>
        <a:ext cx="1553299" cy="2415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0.87425</cdr:x>
      <cdr:y>0.19608</cdr:y>
    </cdr:from>
    <cdr:to>
      <cdr:x>0.97941</cdr:x>
      <cdr:y>0.27302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50878" y="743568"/>
          <a:ext cx="583494" cy="291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b="1"/>
            <a:t>AADT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313" tIns="45657" rIns="91313" bIns="4565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313" tIns="45657" rIns="91313" bIns="45657" rtlCol="0"/>
          <a:lstStyle>
            <a:lvl1pPr algn="r">
              <a:defRPr sz="1200"/>
            </a:lvl1pPr>
          </a:lstStyle>
          <a:p>
            <a:fld id="{741896AB-CC5C-4339-87DF-29BE8C83D4C8}" type="datetimeFigureOut">
              <a:rPr lang="th-TH" smtClean="0"/>
              <a:pPr/>
              <a:t>03/04/57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3" tIns="45657" rIns="91313" bIns="45657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13" tIns="45657" rIns="91313" bIns="456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313" tIns="45657" rIns="91313" bIns="4565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1313" tIns="45657" rIns="91313" bIns="45657" rtlCol="0" anchor="b"/>
          <a:lstStyle>
            <a:lvl1pPr algn="r">
              <a:defRPr sz="1200"/>
            </a:lvl1pPr>
          </a:lstStyle>
          <a:p>
            <a:fld id="{4EAB1AEC-C50B-4126-ABEC-6461F6447E7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05941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B1AEC-C50B-4126-ABEC-6461F6447E7D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7041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B1AEC-C50B-4126-ABEC-6461F6447E7D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70416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B1AEC-C50B-4126-ABEC-6461F6447E7D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7041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B1AEC-C50B-4126-ABEC-6461F6447E7D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70416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B1AEC-C50B-4126-ABEC-6461F6447E7D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7041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B1AEC-C50B-4126-ABEC-6461F6447E7D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70416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B1AEC-C50B-4126-ABEC-6461F6447E7D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7041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161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2154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38482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532487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92068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01713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342961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636849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583877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777748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3147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8733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999630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55957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155110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409224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643832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977489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80870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17766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833456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94702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99733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833784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686665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658786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205E3D-0567-4DE5-AE0C-D8D68C2008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87330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0569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8686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2506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4077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4425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4904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paweena\Pictures\0361-Present-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2" y="0"/>
            <a:ext cx="91729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396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3999" cy="6646187"/>
          </a:xfrm>
          <a:prstGeom prst="rect">
            <a:avLst/>
          </a:prstGeom>
          <a:pattFill prst="narVert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050" name="Picture 2" descr="C:\Users\Mpaweena\Pictures\0361-Present-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6991"/>
            <a:ext cx="9144000" cy="478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064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pattFill prst="narVert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39414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-13648" y="4077072"/>
            <a:ext cx="9157648" cy="1584176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th-TH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1B24D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รายงานความก้าวหน้าฉบับที่ 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1B24D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1B24D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en-US" sz="40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1B24D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75000"/>
              </a:lnSpc>
            </a:pP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1B24D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(Progress Report 1)</a:t>
            </a:r>
          </a:p>
          <a:p>
            <a:pPr algn="r">
              <a:lnSpc>
                <a:spcPct val="75000"/>
              </a:lnSpc>
            </a:pPr>
            <a:r>
              <a:rPr lang="en-US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1B24D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1B24D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มกราคม </a:t>
            </a:r>
            <a:r>
              <a:rPr lang="en-US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1B24D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2557</a:t>
            </a:r>
            <a:endParaRPr lang="th-TH" sz="28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1B24D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511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65766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4.4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รวบรวมข้อมูลและปรับแก้แบบจำลองทำนายความเสียหาย</a:t>
            </a:r>
          </a:p>
          <a:p>
            <a:pPr lvl="0"/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10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2497" name="Rectangle 1"/>
          <p:cNvSpPr>
            <a:spLocks noChangeArrowheads="1"/>
          </p:cNvSpPr>
          <p:nvPr/>
        </p:nvSpPr>
        <p:spPr bwMode="auto">
          <a:xfrm>
            <a:off x="246084" y="642918"/>
            <a:ext cx="2754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ตัวอย่างการคำนวนค่า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IRI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57158" y="1142984"/>
          <a:ext cx="8572560" cy="5497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627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5112568"/>
          </a:xfrm>
        </p:spPr>
        <p:txBody>
          <a:bodyPr/>
          <a:lstStyle/>
          <a:p>
            <a:pPr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ดำเนินการรวบรวมข้อมูลดังนี้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โครงการศึกษาด่านชั่งน้ำหนักของมหาวิทยาลัยนเรศวร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โครงการสำรวจสภาพความเสียหายและทดสอบการรับน้ำหนักของสะพาน  สำนักวิจัยและพัฒนา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โครงการศึกษาพัฒนามาตรฐานการออกแบบทางหลวงและสะพาน  สำนักมาตรฐานและประเมินผล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โครงการตรวจสอบ วิเคราะห์ ความเสียหายของสะพาน พร้อมจัดตั้งศูนย์ข้อมูลสะพานช่วงชลบุรี - พัทยา และช่วงพระประแดง – ต่างระดับบางขุนเทียน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ระบบบริหารและบำรุงรักษาสะพาน สำนักก่อสร้างสะพาน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ระบบฐานข้อมูลบำรุงรักษาสะพาน กองทางหลวงพิเศษระหว่างเมือง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ฐานข้อมูลสำรวจสภาพความเสียหายและทดสอบการรับน้ำหนักของสะพาน  สำนักวิจัยและพัฒนา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02630"/>
            <a:ext cx="9144000" cy="778098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000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การศึกษาผลกระทบโครงสร้างสะพาน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11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F 5-4a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31239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4 computer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6632"/>
            <a:ext cx="431239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รูปภาพ 8" descr="3 computer x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01368"/>
            <a:ext cx="431239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12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8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1357298"/>
          <a:ext cx="964413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12866" y="1681150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643182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3643314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12866" y="4656146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5566" y="5668978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-1000164" y="3200408"/>
            <a:ext cx="1000164" cy="1143008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Interim Report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24528" y="3288364"/>
            <a:ext cx="5976664" cy="2855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th-TH" sz="2000" b="1" dirty="0" smtClean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202630"/>
            <a:ext cx="9144000" cy="778098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000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นำเสนอผลศึกษาวิเคราะห์และคาดการณ์ผลกระทบต่อความเสียหายของสภาพ</a:t>
            </a:r>
            <a:r>
              <a:rPr lang="th-TH" sz="30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ถนน</a:t>
            </a:r>
            <a:endParaRPr lang="en-US" sz="3000" dirty="0" smtClean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  <a:p>
            <a:r>
              <a:rPr lang="th-TH" sz="30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และ</a:t>
            </a:r>
            <a:r>
              <a:rPr lang="th-TH" sz="3000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ผิวทาง ครั้งต่อไป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13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27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53 -0.00186 L 0.17847 -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709 0.00347 L -0.77709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-785850" y="1285860"/>
          <a:ext cx="1042991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9924" y="1428736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2500306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3500438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69924" y="4513270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82624" y="5526102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-1476672" y="2214554"/>
            <a:ext cx="1000164" cy="1143008"/>
          </a:xfrm>
          <a:prstGeom prst="rightArrow">
            <a:avLst/>
          </a:prstGeom>
          <a:solidFill>
            <a:srgbClr val="84CB0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Progress </a:t>
            </a:r>
            <a:r>
              <a:rPr lang="en-US" sz="1200" b="1" dirty="0" smtClean="0">
                <a:solidFill>
                  <a:srgbClr val="FF0000"/>
                </a:solidFill>
              </a:rPr>
              <a:t>no.2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80512" y="2277442"/>
            <a:ext cx="6264696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202630"/>
            <a:ext cx="9144000" cy="778098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0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4.5 ศึกษาวิเคราะห์และคาดการณ์ผลกระทบทางสังคม อุบัติเหตุจราจร และสิ่งแวดล้อม</a:t>
            </a:r>
            <a:endParaRPr lang="th-TH" sz="300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14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9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53 -0.00185 L 0.17847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709 0.00348 L -0.81893 0.000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492"/>
            <a:ext cx="9144000" cy="1057260"/>
          </a:xfrm>
          <a:solidFill>
            <a:srgbClr val="002060"/>
          </a:solidFill>
        </p:spPr>
        <p:txBody>
          <a:bodyPr anchor="ctr"/>
          <a:lstStyle/>
          <a:p>
            <a:pPr marL="92075" lvl="1" algn="ctr" rtl="0"/>
            <a:r>
              <a:rPr lang="th-TH" sz="3000" kern="1200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4.5 ศึกษาวิเคราะห์และคาดการณ์ผลกระทบทางสังคม อุบัติเหตุจราจร </a:t>
            </a:r>
            <a:r>
              <a:rPr lang="en-US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/>
            </a:r>
            <a:br>
              <a:rPr lang="en-US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และ</a:t>
            </a:r>
            <a:r>
              <a:rPr lang="th-TH" sz="3000" kern="1200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สิ่งแวดล้อม</a:t>
            </a:r>
            <a:r>
              <a:rPr lang="en-US" sz="3000" kern="1200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lang="th-TH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(</a:t>
            </a:r>
            <a:r>
              <a:rPr lang="th-TH" sz="3000" kern="1200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ต่อ</a:t>
            </a:r>
            <a:r>
              <a:rPr lang="th-TH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  <a:endParaRPr lang="th-TH" sz="3000" kern="120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15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23528" y="2132856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93068" y="1484784"/>
            <a:ext cx="6929486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แบบจำลอง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ผลกระทบทางด้านสิ่งแวดล้อม (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Environment Effect Model)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2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595" y="1340768"/>
            <a:ext cx="842804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ปัจจัยในแบบจำลอง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การใช้ปริมาณพลังงาน (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Energy Model)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16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139492"/>
            <a:ext cx="9144000" cy="1057260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 lvl="1" algn="ctr" rtl="0"/>
            <a:r>
              <a:rPr lang="th-TH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4.5 ศึกษาวิเคราะห์และคาดการณ์ผลกระทบทางสังคม อุบัติเหตุจราจร </a:t>
            </a:r>
            <a:endParaRPr lang="en-US" sz="3000" kern="1200" dirty="0" smtClean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92075" lvl="1" algn="ctr" rtl="0"/>
            <a:r>
              <a:rPr lang="th-TH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และสิ่งแวดล้อม</a:t>
            </a:r>
            <a:r>
              <a:rPr lang="en-US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lang="th-TH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(ต่อ)</a:t>
            </a:r>
            <a:endParaRPr lang="th-TH" sz="3000" kern="120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07504" y="1916832"/>
          <a:ext cx="8929313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39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428596" y="2804868"/>
            <a:ext cx="8429684" cy="3000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6864" y="1517883"/>
            <a:ext cx="742955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องค์ประกอบของ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แบบจำลองการคำนวณหาปริมาณพลังงานที่เกิดขึ้นขณะเดินทาง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Energy Model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854" name="Text Box 62"/>
          <p:cNvSpPr txBox="1">
            <a:spLocks noChangeArrowheads="1"/>
          </p:cNvSpPr>
          <p:nvPr/>
        </p:nvSpPr>
        <p:spPr bwMode="auto">
          <a:xfrm>
            <a:off x="3357554" y="3162058"/>
            <a:ext cx="1643074" cy="593724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น้ำมันเชื้อเพลิง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855" name="Text Box 63"/>
          <p:cNvSpPr txBox="1">
            <a:spLocks noChangeArrowheads="1"/>
          </p:cNvSpPr>
          <p:nvPr/>
        </p:nvSpPr>
        <p:spPr bwMode="auto">
          <a:xfrm>
            <a:off x="3357553" y="3814052"/>
            <a:ext cx="1643075" cy="549757"/>
          </a:xfrm>
          <a:prstGeom prst="rect">
            <a:avLst/>
          </a:prstGeom>
          <a:solidFill>
            <a:srgbClr val="33CCFF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น้ำมันหล่อลื่น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856" name="Text Box 64"/>
          <p:cNvSpPr txBox="1">
            <a:spLocks noChangeArrowheads="1"/>
          </p:cNvSpPr>
          <p:nvPr/>
        </p:nvSpPr>
        <p:spPr bwMode="auto">
          <a:xfrm>
            <a:off x="3357554" y="4433581"/>
            <a:ext cx="1643074" cy="493787"/>
          </a:xfrm>
          <a:prstGeom prst="rect">
            <a:avLst/>
          </a:prstGeom>
          <a:solidFill>
            <a:srgbClr val="FF99FF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ยางรถยนต์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857" name="Text Box 65"/>
          <p:cNvSpPr txBox="1">
            <a:spLocks noChangeArrowheads="1"/>
          </p:cNvSpPr>
          <p:nvPr/>
        </p:nvSpPr>
        <p:spPr bwMode="auto">
          <a:xfrm>
            <a:off x="3357554" y="5023896"/>
            <a:ext cx="1643074" cy="424178"/>
          </a:xfrm>
          <a:prstGeom prst="rect">
            <a:avLst/>
          </a:prstGeom>
          <a:solidFill>
            <a:srgbClr val="FFFF66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อะไหล่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864" name="Text Box 72"/>
          <p:cNvSpPr txBox="1">
            <a:spLocks noChangeArrowheads="1"/>
          </p:cNvSpPr>
          <p:nvPr/>
        </p:nvSpPr>
        <p:spPr bwMode="auto">
          <a:xfrm>
            <a:off x="6286512" y="4116152"/>
            <a:ext cx="2286016" cy="1285884"/>
          </a:xfrm>
          <a:prstGeom prst="rect">
            <a:avLst/>
          </a:prstGeom>
          <a:solidFill>
            <a:srgbClr val="FFCC66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ปริมาณการใช้พลังงานของสายทางนั้นใน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1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 ปี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 (MJ/year)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714348" y="3149358"/>
            <a:ext cx="2000264" cy="2286016"/>
          </a:xfrm>
          <a:prstGeom prst="rect">
            <a:avLst/>
          </a:prstGeom>
          <a:solidFill>
            <a:srgbClr val="66FF66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อัตราการสิ้นเปลืองต่างๆ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itchFamily="34" charset="-34"/>
              <a:ea typeface="Arial" pitchFamily="34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ผลลัพธ์ที่ได้จาก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 RUC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Model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871" name="Text Box 79"/>
          <p:cNvSpPr txBox="1">
            <a:spLocks noChangeArrowheads="1"/>
          </p:cNvSpPr>
          <p:nvPr/>
        </p:nvSpPr>
        <p:spPr bwMode="auto">
          <a:xfrm>
            <a:off x="5548318" y="3065220"/>
            <a:ext cx="1714512" cy="785817"/>
          </a:xfrm>
          <a:prstGeom prst="rect">
            <a:avLst/>
          </a:prstGeom>
          <a:solidFill>
            <a:srgbClr val="FF7C80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rial" pitchFamily="34" charset="0"/>
                <a:cs typeface="TH SarabunPSK" panose="020B0500040200020003" pitchFamily="34" charset="-34"/>
              </a:rPr>
              <a:t>พลังงานของการขนส่งน้ำมัน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Right Arrow 72"/>
          <p:cNvSpPr/>
          <p:nvPr/>
        </p:nvSpPr>
        <p:spPr>
          <a:xfrm>
            <a:off x="2836850" y="3330334"/>
            <a:ext cx="357190" cy="214314"/>
          </a:xfrm>
          <a:prstGeom prst="rightArrow">
            <a:avLst/>
          </a:prstGeom>
          <a:solidFill>
            <a:srgbClr val="1B24D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4" name="Right Arrow 73"/>
          <p:cNvSpPr/>
          <p:nvPr/>
        </p:nvSpPr>
        <p:spPr>
          <a:xfrm>
            <a:off x="2857488" y="3973276"/>
            <a:ext cx="357190" cy="214314"/>
          </a:xfrm>
          <a:prstGeom prst="rightArrow">
            <a:avLst/>
          </a:prstGeom>
          <a:solidFill>
            <a:srgbClr val="1B24D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5" name="Right Arrow 74"/>
          <p:cNvSpPr/>
          <p:nvPr/>
        </p:nvSpPr>
        <p:spPr>
          <a:xfrm>
            <a:off x="2857488" y="4544780"/>
            <a:ext cx="357190" cy="214314"/>
          </a:xfrm>
          <a:prstGeom prst="rightArrow">
            <a:avLst/>
          </a:prstGeom>
          <a:solidFill>
            <a:srgbClr val="1B24D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6" name="Right Arrow 75"/>
          <p:cNvSpPr/>
          <p:nvPr/>
        </p:nvSpPr>
        <p:spPr>
          <a:xfrm>
            <a:off x="2857488" y="5116284"/>
            <a:ext cx="357190" cy="214314"/>
          </a:xfrm>
          <a:prstGeom prst="rightArrow">
            <a:avLst/>
          </a:prstGeom>
          <a:solidFill>
            <a:srgbClr val="1B24D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78" name="Elbow Connector 77"/>
          <p:cNvCxnSpPr>
            <a:stCxn id="33854" idx="3"/>
            <a:endCxn id="33871" idx="1"/>
          </p:cNvCxnSpPr>
          <p:nvPr/>
        </p:nvCxnSpPr>
        <p:spPr>
          <a:xfrm flipV="1">
            <a:off x="5000628" y="3458129"/>
            <a:ext cx="547690" cy="791"/>
          </a:xfrm>
          <a:prstGeom prst="bentConnector3">
            <a:avLst>
              <a:gd name="adj1" fmla="val 50000"/>
            </a:avLst>
          </a:prstGeom>
          <a:ln w="38100">
            <a:solidFill>
              <a:srgbClr val="1B24D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33871" idx="3"/>
            <a:endCxn id="33864" idx="0"/>
          </p:cNvCxnSpPr>
          <p:nvPr/>
        </p:nvCxnSpPr>
        <p:spPr>
          <a:xfrm>
            <a:off x="7262830" y="3458129"/>
            <a:ext cx="166690" cy="658023"/>
          </a:xfrm>
          <a:prstGeom prst="bentConnector2">
            <a:avLst/>
          </a:prstGeom>
          <a:ln w="38100">
            <a:solidFill>
              <a:srgbClr val="1B24D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33855" idx="3"/>
            <a:endCxn id="33864" idx="1"/>
          </p:cNvCxnSpPr>
          <p:nvPr/>
        </p:nvCxnSpPr>
        <p:spPr>
          <a:xfrm>
            <a:off x="5000628" y="4088931"/>
            <a:ext cx="1285884" cy="670163"/>
          </a:xfrm>
          <a:prstGeom prst="bentConnector3">
            <a:avLst>
              <a:gd name="adj1" fmla="val 50000"/>
            </a:avLst>
          </a:prstGeom>
          <a:ln w="38100">
            <a:solidFill>
              <a:srgbClr val="1B24D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33856" idx="3"/>
            <a:endCxn id="33864" idx="1"/>
          </p:cNvCxnSpPr>
          <p:nvPr/>
        </p:nvCxnSpPr>
        <p:spPr>
          <a:xfrm>
            <a:off x="5000628" y="4680475"/>
            <a:ext cx="1285884" cy="78619"/>
          </a:xfrm>
          <a:prstGeom prst="bentConnector3">
            <a:avLst>
              <a:gd name="adj1" fmla="val 50000"/>
            </a:avLst>
          </a:prstGeom>
          <a:ln w="38100">
            <a:solidFill>
              <a:srgbClr val="1B24D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33857" idx="3"/>
            <a:endCxn id="33864" idx="1"/>
          </p:cNvCxnSpPr>
          <p:nvPr/>
        </p:nvCxnSpPr>
        <p:spPr>
          <a:xfrm flipV="1">
            <a:off x="5000628" y="4759094"/>
            <a:ext cx="1285884" cy="476891"/>
          </a:xfrm>
          <a:prstGeom prst="bentConnector3">
            <a:avLst>
              <a:gd name="adj1" fmla="val 50000"/>
            </a:avLst>
          </a:prstGeom>
          <a:ln w="38100">
            <a:solidFill>
              <a:srgbClr val="1B24D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500826" y="244767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น้ำมันเบนซิน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0.169 MJ/MJ </a:t>
            </a:r>
            <a:endPara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น้ำมันดีเซล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0.122 MJ/MJ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139492"/>
            <a:ext cx="9144000" cy="1057260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 lvl="1" algn="ctr" rtl="0"/>
            <a:r>
              <a:rPr lang="th-TH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4.5 ศึกษาวิเคราะห์และคาดการณ์ผลกระทบทางสังคม อุบัติเหตุจราจร </a:t>
            </a:r>
          </a:p>
          <a:p>
            <a:pPr marL="92075" lvl="1" algn="ctr" rtl="0"/>
            <a:r>
              <a:rPr lang="th-TH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และสิ่งแวดล้อม</a:t>
            </a:r>
            <a:r>
              <a:rPr lang="en-US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lang="th-TH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(ต่อ)</a:t>
            </a:r>
            <a:endParaRPr lang="th-TH" sz="3000" kern="120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17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7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85852" y="2214554"/>
            <a:ext cx="6858048" cy="4214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714480" y="2571744"/>
            <a:ext cx="2071702" cy="1714512"/>
          </a:xfrm>
          <a:prstGeom prst="rect">
            <a:avLst/>
          </a:prstGeom>
          <a:solidFill>
            <a:srgbClr val="33CCFF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อัตราการสิ้นเปลืองเชื้อเพลิง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itchFamily="34" charset="-34"/>
              <a:ea typeface="Arial" pitchFamily="34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(ผลลัพธ์ที่ได้จาก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 RUC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Model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85918" y="4572008"/>
            <a:ext cx="2071702" cy="1643074"/>
          </a:xfrm>
          <a:prstGeom prst="rect">
            <a:avLst/>
          </a:prstGeom>
          <a:solidFill>
            <a:srgbClr val="66FF33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อัตราความเรร็วของยานพาหนะ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itchFamily="34" charset="-34"/>
              <a:ea typeface="Arial" pitchFamily="34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(ผลลัพธ์ที่ได้จาก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 RUC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Model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itchFamily="34" charset="-34"/>
              <a:ea typeface="Arial" pitchFamily="34" charset="0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451358" y="2357430"/>
            <a:ext cx="1263650" cy="3929090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ควันพิษ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7 </a:t>
            </a:r>
            <a:r>
              <a:rPr lang="th-TH" sz="2000" b="1" dirty="0" smtClean="0">
                <a:latin typeface="TH SarabunPSK" pitchFamily="34" charset="-34"/>
                <a:ea typeface="Arial" pitchFamily="34" charset="0"/>
                <a:cs typeface="TH SarabunPSK" pitchFamily="34" charset="-34"/>
              </a:rPr>
              <a:t>ประเภท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rial" pitchFamily="34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HC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CO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CO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2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rial" pitchFamily="34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NO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X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rial" pitchFamily="34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SO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2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rial" pitchFamily="34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Pb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rial" pitchFamily="34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PM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357950" y="3857628"/>
            <a:ext cx="1608138" cy="1071570"/>
          </a:xfrm>
          <a:prstGeom prst="rect">
            <a:avLst/>
          </a:prstGeom>
          <a:solidFill>
            <a:srgbClr val="FF99FF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h-TH" sz="2400" b="1" dirty="0" smtClean="0">
                <a:latin typeface="TH SarabunPSK" pitchFamily="34" charset="-34"/>
                <a:ea typeface="Arial" pitchFamily="34" charset="0"/>
                <a:cs typeface="TH SarabunPSK" pitchFamily="34" charset="-34"/>
              </a:rPr>
              <a:t>ปริมาณควันพิษ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rial" pitchFamily="34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(g/km.)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967158" y="3143248"/>
            <a:ext cx="357190" cy="571504"/>
          </a:xfrm>
          <a:prstGeom prst="rightArrow">
            <a:avLst/>
          </a:prstGeom>
          <a:solidFill>
            <a:srgbClr val="1B24D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Right Arrow 19"/>
          <p:cNvSpPr/>
          <p:nvPr/>
        </p:nvSpPr>
        <p:spPr>
          <a:xfrm>
            <a:off x="4000496" y="5000636"/>
            <a:ext cx="357190" cy="571504"/>
          </a:xfrm>
          <a:prstGeom prst="rightArrow">
            <a:avLst/>
          </a:prstGeom>
          <a:solidFill>
            <a:srgbClr val="1B24D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Right Arrow 21"/>
          <p:cNvSpPr/>
          <p:nvPr/>
        </p:nvSpPr>
        <p:spPr>
          <a:xfrm>
            <a:off x="5857884" y="4214818"/>
            <a:ext cx="357190" cy="571504"/>
          </a:xfrm>
          <a:prstGeom prst="rightArrow">
            <a:avLst/>
          </a:prstGeom>
          <a:solidFill>
            <a:srgbClr val="1B24D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Rectangle 22"/>
          <p:cNvSpPr/>
          <p:nvPr/>
        </p:nvSpPr>
        <p:spPr>
          <a:xfrm>
            <a:off x="1285852" y="1240681"/>
            <a:ext cx="6929486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องค์ประกอบของแบบจำลองการคำนวณหาปริมาณควันพิษที่เกิดขึ้นขณะเดินทาง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Emission Model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139492"/>
            <a:ext cx="9144000" cy="1057260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 lvl="1" algn="ctr" rtl="0"/>
            <a:r>
              <a:rPr lang="th-TH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4.5 ศึกษาวิเคราะห์และคาดการณ์ผลกระทบทางสังคม อุบัติเหตุจราจร </a:t>
            </a:r>
          </a:p>
          <a:p>
            <a:pPr marL="92075" lvl="1" algn="ctr" rtl="0"/>
            <a:r>
              <a:rPr lang="th-TH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และสิ่งแวดล้อม</a:t>
            </a:r>
            <a:r>
              <a:rPr lang="en-US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lang="th-TH" sz="3000" kern="12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(ต่อ)</a:t>
            </a:r>
            <a:endParaRPr lang="th-TH" sz="3000" kern="120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18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6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5E3D-0567-4DE5-AE0C-D8D68C2008AE}" type="slidenum">
              <a:rPr lang="th-TH" smtClean="0"/>
              <a:pPr/>
              <a:t>19</a:t>
            </a:fld>
            <a:endParaRPr lang="th-TH"/>
          </a:p>
        </p:txBody>
      </p:sp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3999" cy="250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1719" t="42767"/>
          <a:stretch>
            <a:fillRect/>
          </a:stretch>
        </p:blipFill>
        <p:spPr bwMode="auto">
          <a:xfrm>
            <a:off x="928662" y="3711300"/>
            <a:ext cx="7143768" cy="29265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643570" y="2071678"/>
            <a:ext cx="3500430" cy="1500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572264" y="3357562"/>
            <a:ext cx="500066" cy="6429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2844" y="214290"/>
            <a:ext cx="7930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ตัวอย่างการคำนวนค่าพลังงานและปริมาณควันพิษรายสายทางจากระบบ</a:t>
            </a:r>
            <a:r>
              <a:rPr kumimoji="0" lang="th-TH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kumimoji="0" lang="en-US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TPMS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1500174"/>
          <a:ext cx="964413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12866" y="1681150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643182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3643314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12866" y="4656146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5566" y="5668978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-1143040" y="2357430"/>
            <a:ext cx="1000164" cy="114300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Progress </a:t>
            </a:r>
            <a:r>
              <a:rPr lang="en-US" sz="1200" b="1" dirty="0" smtClean="0">
                <a:solidFill>
                  <a:srgbClr val="FF0000"/>
                </a:solidFill>
              </a:rPr>
              <a:t>no.</a:t>
            </a:r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96536" y="2556924"/>
            <a:ext cx="5904656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202630"/>
            <a:ext cx="9144000" cy="778098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0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4.</a:t>
            </a:r>
            <a:r>
              <a:rPr lang="en-US" sz="30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4</a:t>
            </a:r>
            <a:r>
              <a:rPr lang="th-TH" sz="3000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ศึกษา</a:t>
            </a:r>
            <a:r>
              <a:rPr lang="th-TH" sz="3000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วิเคราะห์และคาดการณ์ผลกระทบต่อความเสียหายของสภาพถนนและผิวทาง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2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90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53 -0.00186 L 0.17847 -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709 0.00347 L -0.77709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364656543"/>
              </p:ext>
            </p:extLst>
          </p:nvPr>
        </p:nvGraphicFramePr>
        <p:xfrm>
          <a:off x="0" y="1428736"/>
          <a:ext cx="964413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12866" y="1681150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643182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3643314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12866" y="4656146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5566" y="5668978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14" name="Right Arrow 13"/>
          <p:cNvSpPr/>
          <p:nvPr/>
        </p:nvSpPr>
        <p:spPr>
          <a:xfrm>
            <a:off x="-1000164" y="3163716"/>
            <a:ext cx="1000164" cy="1143008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Interim Report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86908" y="3163715"/>
            <a:ext cx="6000792" cy="13368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39492"/>
            <a:ext cx="9144000" cy="1057260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 lvl="1" algn="ctr"/>
            <a:r>
              <a:rPr lang="th-TH" sz="3000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การนำเสนอผลศึกษาวิเคราะห์และคาดการณ์ผลกระทบทางสังคม อุบัติเหตุจราจร และสิ่งแวดล้อม ครั้งต่อไป</a:t>
            </a:r>
            <a:endParaRPr lang="th-TH" sz="3000" kern="1200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20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54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53 -0.00186 L 0.17847 -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709 0.00347 L -0.77709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65766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4.4.2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รวบรวมข้อมูลและปรับแก้แบบจำลองทำนายความเสียหาย</a:t>
            </a:r>
          </a:p>
          <a:p>
            <a:pPr lvl="0"/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3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00034" y="1191268"/>
            <a:ext cx="4923143" cy="52322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แบบจำลองการทำนายค่า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IRI </a:t>
            </a:r>
            <a:r>
              <a:rPr kumimoji="0" lang="th-TH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ของผิวทางลาดยาง</a:t>
            </a:r>
            <a:endParaRPr kumimoji="0" lang="th-TH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4494087"/>
              </p:ext>
            </p:extLst>
          </p:nvPr>
        </p:nvGraphicFramePr>
        <p:xfrm>
          <a:off x="785786" y="1857364"/>
          <a:ext cx="7643867" cy="4253237"/>
        </p:xfrm>
        <a:graphic>
          <a:graphicData uri="http://schemas.openxmlformats.org/drawingml/2006/table">
            <a:tbl>
              <a:tblPr/>
              <a:tblGrid>
                <a:gridCol w="428628"/>
                <a:gridCol w="847211"/>
                <a:gridCol w="355689"/>
                <a:gridCol w="5726586"/>
                <a:gridCol w="285753"/>
              </a:tblGrid>
              <a:tr h="100013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1400" dirty="0">
                        <a:latin typeface="TH SarabunPSK" panose="020B0500040200020003" pitchFamily="34" charset="-34"/>
                        <a:ea typeface="MS Mincho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=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*(134*Exp(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*m*AGE3)*[(1 + SNC*0.755)]</a:t>
                      </a:r>
                      <a:r>
                        <a:rPr lang="en-US" sz="2800" b="1" baseline="30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-5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*YE4 + 0.0121*AGE3) + (</a:t>
                      </a:r>
                      <a:r>
                        <a:rPr lang="en-US" sz="2800" b="1" dirty="0" err="1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</a:t>
                      </a:r>
                      <a:r>
                        <a:rPr lang="en-US" sz="2800" b="1" dirty="0" err="1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14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โดย</a:t>
                      </a:r>
                      <a:endParaRPr lang="en-US" sz="20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20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AGE3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  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ที่เพิ่มขึ้นในปีถัดไป (เมตร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กิโลเมตร)</a:t>
                      </a:r>
                      <a:endParaRPr lang="en-US" sz="20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อายุผิวทางตั้งแต่มีการเสริมผิว การบูรณะ หรือ การก่อสร้างใหม่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endParaRPr lang="en-US" sz="20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ค่าความขุรขระสากลเมื่อต้นปีที่สนใจ (เมตร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กิโลเมตร)</a:t>
                      </a:r>
                      <a:endParaRPr lang="en-US" sz="20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ค่าสัมประสิทธิ์ผลกระทบจากสภาพแวดล้อม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อ้างอิง 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HDM-4 Volume 6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ตาราง 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B10-3</a:t>
                      </a:r>
                      <a:r>
                        <a:rPr lang="en-US" sz="2000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  <a:endParaRPr lang="en-US" sz="20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SNC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ค่าความแข็งแรงของโครงสร้างทางตั้งแต่มีการก่อสร้าง การเสริมผิว การบูรณะ หรือ การก่อสร้างใหม่ ครั้งล่าสุด (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ASSHTO)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YE4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Annual Number of Equivalent Standard Axles (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ล้าน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ESAL/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ช่องทางจราจร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ค่าปรับแก้อัตราการเสื่อมสภาพของความขรุขระผิวทาง</a:t>
                      </a:r>
                      <a:endParaRPr lang="en-US" sz="20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ค่าปรับแก้ของค่าสัมประสิทธิ์ผลกระทบจากสภาพแวดล้อม โดยที่ค่าตั้งต้นมีค่าเท่ากับ 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(อ้างอิง 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HDM-4, Volume 5, P. 93-96)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27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65766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4.4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รวบรวมข้อมูลและปรับแก้แบบจำลองทำนายความเสียหาย</a:t>
            </a:r>
          </a:p>
          <a:p>
            <a:pPr lvl="0"/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4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42910" y="1071546"/>
          <a:ext cx="807249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5627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65766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4.4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รวบรวมข้อมูลและปรับแก้แบบจำลองทำนายความเสียหาย</a:t>
            </a:r>
          </a:p>
          <a:p>
            <a:pPr lvl="0"/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5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76264" y="1643050"/>
          <a:ext cx="859633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357158" y="1028626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b="1" dirty="0" smtClean="0"/>
              <a:t>การคัดเลือกค่า </a:t>
            </a:r>
            <a:r>
              <a:rPr lang="en-US" sz="2000" b="1" dirty="0" err="1" smtClean="0"/>
              <a:t>Kgp</a:t>
            </a:r>
            <a:r>
              <a:rPr lang="en-US" sz="2000" b="1" dirty="0" smtClean="0"/>
              <a:t> </a:t>
            </a:r>
            <a:r>
              <a:rPr lang="th-TH" sz="2000" b="1" dirty="0" smtClean="0"/>
              <a:t>ที่ส่งผลให้ค่า </a:t>
            </a:r>
            <a:r>
              <a:rPr lang="en-US" sz="2000" b="1" dirty="0" smtClean="0"/>
              <a:t>IRI </a:t>
            </a:r>
            <a:r>
              <a:rPr lang="th-TH" sz="2000" b="1" dirty="0" smtClean="0"/>
              <a:t>ที่คำนวณได้จากแบบจำลองใกล้เคียงกับค่า </a:t>
            </a:r>
            <a:r>
              <a:rPr lang="en-US" sz="2000" b="1" dirty="0" smtClean="0"/>
              <a:t>IRI </a:t>
            </a:r>
            <a:r>
              <a:rPr lang="th-TH" sz="2000" b="1" dirty="0" smtClean="0"/>
              <a:t>จริงมากที่สุด </a:t>
            </a:r>
            <a:endParaRPr lang="en-US" sz="2000" b="1" dirty="0">
              <a:latin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7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6" name="Picture 2" descr="calibrate Kg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9" y="-24"/>
            <a:ext cx="700089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6382" y="6492875"/>
            <a:ext cx="2133600" cy="365125"/>
          </a:xfrm>
        </p:spPr>
        <p:txBody>
          <a:bodyPr/>
          <a:lstStyle/>
          <a:p>
            <a:fld id="{71205E3D-0567-4DE5-AE0C-D8D68C2008AE}" type="slidenum">
              <a:rPr lang="th-TH" smtClean="0"/>
              <a:pPr/>
              <a:t>6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0" y="4500570"/>
            <a:ext cx="3143272" cy="830997"/>
          </a:xfrm>
          <a:prstGeom prst="rect">
            <a:avLst/>
          </a:prstGeom>
          <a:solidFill>
            <a:srgbClr val="C1F59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Flow </a:t>
            </a:r>
            <a:r>
              <a:rPr lang="en-US" sz="2400" dirty="0" smtClean="0"/>
              <a:t>Chart</a:t>
            </a:r>
          </a:p>
          <a:p>
            <a:pPr algn="ctr"/>
            <a:r>
              <a:rPr lang="th-TH" sz="2400" dirty="0" smtClean="0"/>
              <a:t>แสดง</a:t>
            </a:r>
            <a:r>
              <a:rPr lang="th-TH" sz="2400" dirty="0" smtClean="0"/>
              <a:t>ขั้นตอนการปรับแก้ค่า </a:t>
            </a:r>
            <a:r>
              <a:rPr lang="en-US" sz="2400" dirty="0" err="1" smtClean="0"/>
              <a:t>Kgp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0034" y="1428736"/>
            <a:ext cx="8501122" cy="785818"/>
          </a:xfrm>
          <a:prstGeom prst="roundRect">
            <a:avLst/>
          </a:prstGeom>
          <a:solidFill>
            <a:srgbClr val="C1F59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65766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4.4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รวบรวมข้อมูลและปรับแก้แบบจำลองทำนายความเสียหาย</a:t>
            </a:r>
          </a:p>
          <a:p>
            <a:pPr lvl="0"/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7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857232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/>
              <a:t>การทดสอบความน่าเชื่อถือของ</a:t>
            </a:r>
            <a:r>
              <a:rPr lang="th-TH" sz="2000" b="1" dirty="0" smtClean="0"/>
              <a:t>แบบจำลอง</a:t>
            </a:r>
            <a:endParaRPr lang="th-TH" sz="2000" b="1" dirty="0" smtClean="0"/>
          </a:p>
        </p:txBody>
      </p:sp>
      <p:sp>
        <p:nvSpPr>
          <p:cNvPr id="356353" name="Rectangle 1"/>
          <p:cNvSpPr>
            <a:spLocks noChangeArrowheads="1"/>
          </p:cNvSpPr>
          <p:nvPr/>
        </p:nvSpPr>
        <p:spPr bwMode="auto">
          <a:xfrm>
            <a:off x="-214346" y="1428736"/>
            <a:ext cx="9204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14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R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lang="en-US" sz="32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 1 – (∑(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dIRI_model</a:t>
            </a:r>
            <a:r>
              <a:rPr kumimoji="0" lang="en-US" sz="3200" b="1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-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kumimoji="0" lang="en-US" sz="3200" b="1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/∑(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kumimoji="0" lang="en-US" sz="3200" b="1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IRI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avg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857224" y="2285992"/>
            <a:ext cx="78133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14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R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ค่าสัมประสิทธิ์สหสัมพันธ์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(Correlation Coefficient)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dIRI_model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ค่าดัชนีความขรุขระสากลที่พยากรณ์ได้โดยใช้แบบจำลองที่พัฒนาขึ้น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ค่าดัชนีความขรุขระสากลที่สำรวจและเก็บรวบรวมจริง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IRI</a:t>
            </a:r>
            <a:r>
              <a:rPr kumimoji="0" lang="en-US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avg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=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ค่าเฉลี่ยความขรุขระสากลที่สำรวจและเก็บรวบรวมจริง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6355" name="Picture 53" descr="graphb4a"/>
          <p:cNvPicPr>
            <a:picLocks noChangeAspect="1" noChangeArrowheads="1"/>
          </p:cNvPicPr>
          <p:nvPr/>
        </p:nvPicPr>
        <p:blipFill>
          <a:blip r:embed="rId3"/>
          <a:srcRect r="51677"/>
          <a:stretch>
            <a:fillRect/>
          </a:stretch>
        </p:blipFill>
        <p:spPr bwMode="auto">
          <a:xfrm>
            <a:off x="214282" y="4071942"/>
            <a:ext cx="4177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56" name="Picture 54" descr="graphb4b"/>
          <p:cNvPicPr>
            <a:picLocks noChangeAspect="1" noChangeArrowheads="1"/>
          </p:cNvPicPr>
          <p:nvPr/>
        </p:nvPicPr>
        <p:blipFill>
          <a:blip r:embed="rId4"/>
          <a:srcRect l="51066"/>
          <a:stretch>
            <a:fillRect/>
          </a:stretch>
        </p:blipFill>
        <p:spPr bwMode="auto">
          <a:xfrm>
            <a:off x="4643438" y="4055480"/>
            <a:ext cx="3714776" cy="226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627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65766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4.4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รวบรวมข้อมูลและปรับแก้แบบจำลองทำนายความเสียหาย</a:t>
            </a:r>
          </a:p>
          <a:p>
            <a:pPr lvl="0"/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8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0449" name="Rectangle 1"/>
          <p:cNvSpPr>
            <a:spLocks noChangeArrowheads="1"/>
          </p:cNvSpPr>
          <p:nvPr/>
        </p:nvSpPr>
        <p:spPr bwMode="auto">
          <a:xfrm>
            <a:off x="142844" y="1033991"/>
            <a:ext cx="9001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ผลการ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ปรับแก้ค่า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Kgp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ของตัวอย่างสายทาง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258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ช่วงสายทาง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Kgp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ที่ดีที่สุด คือ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2.70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ให้ค่าผลรวมกำลังสองของความคลาดเคลื่อนที่ต่ำที่สุด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=14.205792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(ม./กม.)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ความน่าเชื่อถือของแบบจำลอง </a:t>
            </a:r>
            <a:r>
              <a:rPr lang="th-TH" sz="2400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ค่าสัมประสิทธิ์สหสัมพันธ์พบว่าค่า </a:t>
            </a:r>
            <a:r>
              <a:rPr lang="en-US" sz="2400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R</a:t>
            </a:r>
            <a:r>
              <a:rPr lang="en-US" sz="2400" baseline="30000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 </a:t>
            </a:r>
            <a:r>
              <a:rPr lang="th-TH" sz="2400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มีค่าเท่ากับ </a:t>
            </a:r>
            <a:r>
              <a:rPr lang="en-US" sz="2400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0.890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571472" y="2428868"/>
          <a:ext cx="7500990" cy="442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627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65766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4.4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รวบรวมข้อมูลและปรับแก้แบบจำลองทำนายความเสียหาย</a:t>
            </a:r>
          </a:p>
          <a:p>
            <a:pPr lvl="0"/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676456" y="6560963"/>
            <a:ext cx="360362" cy="252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fld id="{48262420-A83E-4CBC-91A6-3C446EF08D1C}" type="slidenum">
              <a:rPr lang="en-US" sz="180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pPr algn="ctr">
                <a:defRPr/>
              </a:pPr>
              <a:t>9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0449" name="Rectangle 1"/>
          <p:cNvSpPr>
            <a:spLocks noChangeArrowheads="1"/>
          </p:cNvSpPr>
          <p:nvPr/>
        </p:nvSpPr>
        <p:spPr bwMode="auto">
          <a:xfrm>
            <a:off x="142844" y="642918"/>
            <a:ext cx="9001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ผลการ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ปรับแก้ค่า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Kgp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ของตัวอย่างสายทาง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258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ช่วงสายทาง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Kgp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ที่ดีที่สุด คือ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2.70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ให้ค่าผลรวมกำลังสองของความคลาดเคลื่อนที่ต่ำที่สุด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=14.205792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(ม./กม.)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ความน่าเชื่อถือของแบบจำลอง </a:t>
            </a:r>
            <a:r>
              <a:rPr lang="th-TH" sz="2400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ค่าสัมประสิทธิ์สหสัมพันธ์พบว่าค่า </a:t>
            </a:r>
            <a:r>
              <a:rPr lang="en-US" sz="2400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R</a:t>
            </a:r>
            <a:r>
              <a:rPr lang="en-US" sz="2400" baseline="30000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 </a:t>
            </a:r>
            <a:r>
              <a:rPr lang="th-TH" sz="2400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มีค่าเท่ากับ </a:t>
            </a:r>
            <a:r>
              <a:rPr lang="en-US" sz="2400" dirty="0" smtClean="0"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0.890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28596" y="2000240"/>
          <a:ext cx="742955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627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1567</Words>
  <Application>Microsoft Office PowerPoint</Application>
  <PresentationFormat>On-screen Show (4:3)</PresentationFormat>
  <Paragraphs>201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Custom Design</vt:lpstr>
      <vt:lpstr>1_Custom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4.5 ศึกษาวิเคราะห์และคาดการณ์ผลกระทบทางสังคม อุบัติเหตุจราจร  และสิ่งแวดล้อม (ต่อ)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fujitsu</dc:creator>
  <cp:lastModifiedBy>benz</cp:lastModifiedBy>
  <cp:revision>397</cp:revision>
  <cp:lastPrinted>2013-10-25T04:25:27Z</cp:lastPrinted>
  <dcterms:created xsi:type="dcterms:W3CDTF">2013-09-04T04:22:56Z</dcterms:created>
  <dcterms:modified xsi:type="dcterms:W3CDTF">2014-04-03T07:40:23Z</dcterms:modified>
</cp:coreProperties>
</file>