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74"/>
  </p:normalViewPr>
  <p:slideViewPr>
    <p:cSldViewPr snapToGrid="0" snapToObjects="1">
      <p:cViewPr>
        <p:scale>
          <a:sx n="177" d="100"/>
          <a:sy n="177" d="100"/>
        </p:scale>
        <p:origin x="-1272" y="-1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8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5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3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3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1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5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02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4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5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DECD-3655-BD40-9989-A008F8D949D6}" type="datetimeFigureOut">
              <a:rPr lang="en-US" smtClean="0"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48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DECD-3655-BD40-9989-A008F8D949D6}" type="datetimeFigureOut">
              <a:rPr lang="en-US" smtClean="0"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5A188-B51F-8B48-BB59-4835FC0D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6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84212"/>
              </p:ext>
            </p:extLst>
          </p:nvPr>
        </p:nvGraphicFramePr>
        <p:xfrm>
          <a:off x="3140599" y="4074013"/>
          <a:ext cx="1974069" cy="627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/>
                <a:gridCol w="406400"/>
                <a:gridCol w="587111"/>
                <a:gridCol w="574158"/>
              </a:tblGrid>
              <a:tr h="2159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TPMS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MIIS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900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ngsana New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IRI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rutting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cracking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5577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ngsana New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/*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Set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 zero</a:t>
                      </a:r>
                      <a:endParaRPr lang="mr-I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377128" y="215193"/>
            <a:ext cx="971049" cy="7620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ข้อมูลจาก</a:t>
            </a:r>
          </a:p>
          <a:p>
            <a:pPr lvl="0" algn="ctr"/>
            <a:r>
              <a:rPr lang="en-US" sz="1050" dirty="0" smtClean="0">
                <a:latin typeface="TH SarabunPSK" charset="0"/>
                <a:ea typeface="TH SarabunPSK" charset="0"/>
                <a:cs typeface="TH SarabunPSK" charset="0"/>
              </a:rPr>
              <a:t>-  ROADNET</a:t>
            </a:r>
          </a:p>
          <a:p>
            <a:pPr marL="171450" lvl="0" indent="-171450" algn="ctr">
              <a:buFontTx/>
              <a:buChar char="-"/>
            </a:pPr>
            <a:r>
              <a:rPr lang="en-US" sz="1050" dirty="0" smtClean="0">
                <a:latin typeface="TH SarabunPSK" charset="0"/>
                <a:ea typeface="TH SarabunPSK" charset="0"/>
                <a:cs typeface="TH SarabunPSK" charset="0"/>
              </a:rPr>
              <a:t>MIIS</a:t>
            </a:r>
          </a:p>
          <a:p>
            <a:pPr marL="171450" lvl="0" indent="-171450" algn="ctr">
              <a:buFontTx/>
              <a:buChar char="-"/>
            </a:pPr>
            <a:r>
              <a:rPr lang="en-US" sz="1050" dirty="0" smtClean="0">
                <a:latin typeface="TH SarabunPSK" charset="0"/>
                <a:ea typeface="TH SarabunPSK" charset="0"/>
                <a:cs typeface="TH SarabunPSK" charset="0"/>
              </a:rPr>
              <a:t>PLANNET</a:t>
            </a:r>
          </a:p>
        </p:txBody>
      </p:sp>
      <p:sp>
        <p:nvSpPr>
          <p:cNvPr id="6" name="Diamond 5"/>
          <p:cNvSpPr/>
          <p:nvPr/>
        </p:nvSpPr>
        <p:spPr>
          <a:xfrm>
            <a:off x="4071026" y="2184046"/>
            <a:ext cx="1583251" cy="65756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100" dirty="0" smtClean="0">
                <a:latin typeface="TH SarabunPSK" charset="0"/>
                <a:ea typeface="TH SarabunPSK" charset="0"/>
                <a:cs typeface="TH SarabunPSK" charset="0"/>
              </a:rPr>
              <a:t>ROADNET </a:t>
            </a:r>
            <a:r>
              <a:rPr lang="th-TH" sz="1100" dirty="0" smtClean="0">
                <a:latin typeface="TH SarabunPSK" charset="0"/>
                <a:ea typeface="TH SarabunPSK" charset="0"/>
                <a:cs typeface="TH SarabunPSK" charset="0"/>
              </a:rPr>
              <a:t>เป็นปีสำรวจล่าสุด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3244"/>
              </p:ext>
            </p:extLst>
          </p:nvPr>
        </p:nvGraphicFramePr>
        <p:xfrm>
          <a:off x="2076337" y="2786278"/>
          <a:ext cx="1755553" cy="66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536353"/>
              </a:tblGrid>
              <a:tr h="2159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TPMS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err="1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roadnet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900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ngsana New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IRI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rutting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cracking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ngsana New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" name="Diamond 12"/>
          <p:cNvSpPr/>
          <p:nvPr/>
        </p:nvSpPr>
        <p:spPr>
          <a:xfrm>
            <a:off x="5654277" y="2778635"/>
            <a:ext cx="1814595" cy="71981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 smtClean="0">
                <a:latin typeface="TH SarabunPSK" charset="0"/>
                <a:ea typeface="TH SarabunPSK" charset="0"/>
                <a:cs typeface="TH SarabunPSK" charset="0"/>
              </a:rPr>
              <a:t>IRI(</a:t>
            </a:r>
            <a:r>
              <a:rPr lang="en-US" sz="1200" dirty="0" err="1" smtClean="0">
                <a:latin typeface="TH SarabunPSK" charset="0"/>
                <a:ea typeface="TH SarabunPSK" charset="0"/>
                <a:cs typeface="TH SarabunPSK" charset="0"/>
              </a:rPr>
              <a:t>roadnet</a:t>
            </a:r>
            <a:r>
              <a:rPr lang="en-US" sz="1200" dirty="0" smtClean="0">
                <a:latin typeface="TH SarabunPSK" charset="0"/>
                <a:ea typeface="TH SarabunPSK" charset="0"/>
                <a:cs typeface="TH SarabunPSK" charset="0"/>
              </a:rPr>
              <a:t>) </a:t>
            </a:r>
          </a:p>
          <a:p>
            <a:pPr lvl="0" algn="ctr"/>
            <a:r>
              <a:rPr lang="en-US" sz="1200" dirty="0" smtClean="0">
                <a:latin typeface="TH SarabunPSK" charset="0"/>
                <a:ea typeface="TH SarabunPSK" charset="0"/>
                <a:cs typeface="TH SarabunPSK" charset="0"/>
              </a:rPr>
              <a:t>&gt; = </a:t>
            </a:r>
          </a:p>
          <a:p>
            <a:pPr lvl="0" algn="ctr"/>
            <a:r>
              <a:rPr lang="en-US" sz="1200" dirty="0" smtClean="0">
                <a:latin typeface="TH SarabunPSK" charset="0"/>
                <a:ea typeface="TH SarabunPSK" charset="0"/>
                <a:cs typeface="TH SarabunPSK" charset="0"/>
              </a:rPr>
              <a:t>IRI(MIIS)</a:t>
            </a:r>
            <a:endParaRPr lang="th-TH" sz="1200" dirty="0" smtClean="0">
              <a:latin typeface="TH SarabunPSK" charset="0"/>
              <a:ea typeface="TH SarabunPSK" charset="0"/>
              <a:cs typeface="TH SarabunPSK" charset="0"/>
            </a:endParaRPr>
          </a:p>
        </p:txBody>
      </p:sp>
      <p:cxnSp>
        <p:nvCxnSpPr>
          <p:cNvPr id="16" name="Elbow Connector 15"/>
          <p:cNvCxnSpPr>
            <a:stCxn id="13" idx="1"/>
            <a:endCxn id="26" idx="0"/>
          </p:cNvCxnSpPr>
          <p:nvPr/>
        </p:nvCxnSpPr>
        <p:spPr>
          <a:xfrm rot="10800000" flipV="1">
            <a:off x="4127633" y="3138541"/>
            <a:ext cx="1526644" cy="9354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87681" y="2905831"/>
            <a:ext cx="272832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ใช่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cxnSp>
        <p:nvCxnSpPr>
          <p:cNvPr id="21" name="Elbow Connector 20"/>
          <p:cNvCxnSpPr>
            <a:stCxn id="13" idx="2"/>
            <a:endCxn id="27" idx="0"/>
          </p:cNvCxnSpPr>
          <p:nvPr/>
        </p:nvCxnSpPr>
        <p:spPr>
          <a:xfrm rot="5400000">
            <a:off x="6419336" y="3640688"/>
            <a:ext cx="284479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90472" y="2280670"/>
            <a:ext cx="36260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ไม่ใช่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sp>
        <p:nvSpPr>
          <p:cNvPr id="27" name="Diamond 26"/>
          <p:cNvSpPr/>
          <p:nvPr/>
        </p:nvSpPr>
        <p:spPr>
          <a:xfrm>
            <a:off x="5452257" y="3782928"/>
            <a:ext cx="2218633" cy="1209631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1200" dirty="0" smtClean="0">
                <a:latin typeface="TH SarabunPSK" charset="0"/>
                <a:ea typeface="TH SarabunPSK" charset="0"/>
                <a:cs typeface="TH SarabunPSK" charset="0"/>
              </a:rPr>
              <a:t>พบ</a:t>
            </a:r>
            <a:r>
              <a:rPr lang="th-TH" sz="1200" dirty="0">
                <a:latin typeface="TH SarabunPSK" charset="0"/>
                <a:ea typeface="TH SarabunPSK" charset="0"/>
                <a:cs typeface="TH SarabunPSK" charset="0"/>
              </a:rPr>
              <a:t>หากพบว่ามีประวัติซ่อมจาก </a:t>
            </a:r>
            <a:r>
              <a:rPr lang="en-US" sz="1200" dirty="0">
                <a:latin typeface="TH SarabunPSK" charset="0"/>
                <a:ea typeface="TH SarabunPSK" charset="0"/>
                <a:cs typeface="TH SarabunPSK" charset="0"/>
              </a:rPr>
              <a:t>PLANNET </a:t>
            </a:r>
            <a:r>
              <a:rPr lang="th-TH" sz="1200" dirty="0">
                <a:latin typeface="TH SarabunPSK" charset="0"/>
                <a:ea typeface="TH SarabunPSK" charset="0"/>
                <a:cs typeface="TH SarabunPSK" charset="0"/>
              </a:rPr>
              <a:t>หลัง ปีที่สำการสำรวจใน </a:t>
            </a:r>
            <a:r>
              <a:rPr lang="en-US" sz="1200" dirty="0">
                <a:latin typeface="TH SarabunPSK" charset="0"/>
                <a:ea typeface="TH SarabunPSK" charset="0"/>
                <a:cs typeface="TH SarabunPSK" charset="0"/>
              </a:rPr>
              <a:t>ROADNET </a:t>
            </a:r>
            <a:endParaRPr lang="en-US" sz="1200" dirty="0" smtClean="0">
              <a:latin typeface="TH SarabunPSK" charset="0"/>
              <a:ea typeface="TH SarabunPSK" charset="0"/>
              <a:cs typeface="TH SarabunPSK" charset="0"/>
            </a:endParaRPr>
          </a:p>
        </p:txBody>
      </p:sp>
      <p:cxnSp>
        <p:nvCxnSpPr>
          <p:cNvPr id="29" name="Elbow Connector 28"/>
          <p:cNvCxnSpPr>
            <a:stCxn id="27" idx="1"/>
            <a:endCxn id="26" idx="3"/>
          </p:cNvCxnSpPr>
          <p:nvPr/>
        </p:nvCxnSpPr>
        <p:spPr>
          <a:xfrm rot="10800000">
            <a:off x="5114669" y="4387702"/>
            <a:ext cx="337589" cy="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114667" y="4133715"/>
            <a:ext cx="337588" cy="2539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ใช่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cxnSp>
        <p:nvCxnSpPr>
          <p:cNvPr id="35" name="Elbow Connector 34"/>
          <p:cNvCxnSpPr>
            <a:stCxn id="27" idx="2"/>
            <a:endCxn id="53" idx="0"/>
          </p:cNvCxnSpPr>
          <p:nvPr/>
        </p:nvCxnSpPr>
        <p:spPr>
          <a:xfrm rot="5400000">
            <a:off x="6191348" y="4909137"/>
            <a:ext cx="286805" cy="45364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22" idx="2"/>
            <a:endCxn id="6" idx="0"/>
          </p:cNvCxnSpPr>
          <p:nvPr/>
        </p:nvCxnSpPr>
        <p:spPr>
          <a:xfrm rot="16200000" flipH="1">
            <a:off x="4714188" y="2035581"/>
            <a:ext cx="296927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endCxn id="12" idx="0"/>
          </p:cNvCxnSpPr>
          <p:nvPr/>
        </p:nvCxnSpPr>
        <p:spPr>
          <a:xfrm rot="10800000" flipV="1">
            <a:off x="2954113" y="2530960"/>
            <a:ext cx="1197056" cy="25531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6" idx="3"/>
            <a:endCxn id="13" idx="0"/>
          </p:cNvCxnSpPr>
          <p:nvPr/>
        </p:nvCxnSpPr>
        <p:spPr>
          <a:xfrm>
            <a:off x="5654277" y="2512831"/>
            <a:ext cx="907298" cy="26580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837337"/>
              </p:ext>
            </p:extLst>
          </p:nvPr>
        </p:nvGraphicFramePr>
        <p:xfrm>
          <a:off x="4576595" y="5279364"/>
          <a:ext cx="3062662" cy="627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131"/>
                <a:gridCol w="365131"/>
                <a:gridCol w="420687"/>
                <a:gridCol w="503237"/>
                <a:gridCol w="365131"/>
                <a:gridCol w="527491"/>
                <a:gridCol w="515854"/>
              </a:tblGrid>
              <a:tr h="2159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TPMS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err="1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roadnet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MIIS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5900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ngsana New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IRI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rutting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cracking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IRI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rutting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cracking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5577">
                <a:tc v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ngsana New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/**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mr-I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3319238" y="2308290"/>
            <a:ext cx="272832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ใช่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533544" y="4988238"/>
            <a:ext cx="36260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ไม่ใช่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sp>
        <p:nvSpPr>
          <p:cNvPr id="22" name="Diamond 21"/>
          <p:cNvSpPr/>
          <p:nvPr/>
        </p:nvSpPr>
        <p:spPr>
          <a:xfrm>
            <a:off x="4047492" y="1306035"/>
            <a:ext cx="1630318" cy="58108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1100" dirty="0" smtClean="0">
                <a:solidFill>
                  <a:srgbClr val="FF0000"/>
                </a:solidFill>
                <a:latin typeface="TH SarabunPSK" charset="0"/>
                <a:ea typeface="TH SarabunPSK" charset="0"/>
                <a:cs typeface="TH SarabunPSK" charset="0"/>
              </a:rPr>
              <a:t>มีการซ่อมบำรุงหลังจาก การสำรวจ</a:t>
            </a:r>
            <a:endParaRPr lang="th-TH" sz="1100" dirty="0" smtClean="0">
              <a:solidFill>
                <a:srgbClr val="FF0000"/>
              </a:solidFill>
              <a:latin typeface="TH SarabunPSK" charset="0"/>
              <a:ea typeface="TH SarabunPSK" charset="0"/>
              <a:cs typeface="TH SarabunPSK" charset="0"/>
            </a:endParaRPr>
          </a:p>
        </p:txBody>
      </p:sp>
      <p:cxnSp>
        <p:nvCxnSpPr>
          <p:cNvPr id="23" name="Elbow Connector 22"/>
          <p:cNvCxnSpPr>
            <a:stCxn id="5" idx="2"/>
            <a:endCxn id="22" idx="0"/>
          </p:cNvCxnSpPr>
          <p:nvPr/>
        </p:nvCxnSpPr>
        <p:spPr>
          <a:xfrm rot="5400000">
            <a:off x="4698260" y="1141642"/>
            <a:ext cx="328784" cy="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61572" y="3513730"/>
            <a:ext cx="362600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ไม่ใช่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  <p:cxnSp>
        <p:nvCxnSpPr>
          <p:cNvPr id="45" name="Elbow Connector 44"/>
          <p:cNvCxnSpPr/>
          <p:nvPr/>
        </p:nvCxnSpPr>
        <p:spPr>
          <a:xfrm rot="10800000">
            <a:off x="3789363" y="1612455"/>
            <a:ext cx="338273" cy="225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126121"/>
              </p:ext>
            </p:extLst>
          </p:nvPr>
        </p:nvGraphicFramePr>
        <p:xfrm>
          <a:off x="2033809" y="1278010"/>
          <a:ext cx="1755553" cy="66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400"/>
                <a:gridCol w="1349153"/>
              </a:tblGrid>
              <a:tr h="660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TPMS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Check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 </a:t>
                      </a:r>
                      <a:r>
                        <a:rPr lang="th-TH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การติดค้ำ</a:t>
                      </a:r>
                      <a:r>
                        <a:rPr lang="th-TH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ประกัน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//</a:t>
                      </a:r>
                      <a:endParaRPr lang="th-TH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**</a:t>
                      </a:r>
                      <a:r>
                        <a:rPr lang="th-TH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H SarabunPSK" charset="0"/>
                          <a:ea typeface="TH SarabunPSK" charset="0"/>
                          <a:cs typeface="TH SarabunPSK" charset="0"/>
                        </a:rPr>
                        <a:t>ค่าความเสียหายอาจมีการเปลี่ยนแปลง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charset="0"/>
                        <a:ea typeface="TH SarabunPSK" charset="0"/>
                        <a:cs typeface="TH SarabunPSK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3854802" y="1374548"/>
            <a:ext cx="272832" cy="25391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th-TH" sz="1050" dirty="0" smtClean="0">
                <a:latin typeface="TH SarabunPSK" charset="0"/>
                <a:ea typeface="TH SarabunPSK" charset="0"/>
                <a:cs typeface="TH SarabunPSK" charset="0"/>
              </a:rPr>
              <a:t>ใช่</a:t>
            </a:r>
            <a:endParaRPr lang="en-US" sz="1050" dirty="0">
              <a:latin typeface="TH SarabunPSK" charset="0"/>
              <a:ea typeface="TH SarabunPSK" charset="0"/>
              <a:cs typeface="TH SarabunPS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53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93</Words>
  <Application>Microsoft Macintosh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Nuntawat Lersinghanart</dc:creator>
  <cp:lastModifiedBy>Nuntawat Lersinghanart</cp:lastModifiedBy>
  <cp:revision>13</cp:revision>
  <dcterms:created xsi:type="dcterms:W3CDTF">2017-09-08T10:01:30Z</dcterms:created>
  <dcterms:modified xsi:type="dcterms:W3CDTF">2017-09-13T04:49:00Z</dcterms:modified>
</cp:coreProperties>
</file>