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86"/>
    <p:restoredTop sz="94629"/>
  </p:normalViewPr>
  <p:slideViewPr>
    <p:cSldViewPr snapToGrid="0" snapToObjects="1">
      <p:cViewPr>
        <p:scale>
          <a:sx n="177" d="100"/>
          <a:sy n="177" d="100"/>
        </p:scale>
        <p:origin x="552" y="-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7676B8-FA77-284B-B534-303FA38F8E2F}" type="datetimeFigureOut">
              <a:rPr lang="en-US" smtClean="0"/>
              <a:t>9/22/17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2D4DB8-EFB7-9549-AD94-26BE3C404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263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baseline="0" smtClean="0">
                <a:solidFill>
                  <a:srgbClr val="000000"/>
                </a:solidFill>
                <a:effectLst/>
                <a:latin typeface="TH SarabunPSK" charset="0"/>
                <a:ea typeface="TH SarabunPSK" charset="0"/>
                <a:cs typeface="TH SarabunPSK" charset="0"/>
              </a:rPr>
              <a:t>**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effectLst/>
                <a:latin typeface="TH SarabunPSK" charset="0"/>
                <a:ea typeface="TH SarabunPSK" charset="0"/>
                <a:cs typeface="TH SarabunPSK" charset="0"/>
              </a:rPr>
              <a:t>*</a:t>
            </a:r>
            <a:r>
              <a:rPr lang="th-TH" sz="1200" b="0" i="0" u="none" strike="noStrike" baseline="0" dirty="0" smtClean="0">
                <a:solidFill>
                  <a:srgbClr val="000000"/>
                </a:solidFill>
                <a:effectLst/>
                <a:latin typeface="TH SarabunPSK" charset="0"/>
                <a:ea typeface="TH SarabunPSK" charset="0"/>
                <a:cs typeface="TH SarabunPSK" charset="0"/>
              </a:rPr>
              <a:t>ค่าความเสียหายอาจมีการเปลี่ยนแปลง</a:t>
            </a:r>
            <a:endParaRPr lang="mr-IN" sz="1200" b="0" i="0" u="none" strike="noStrike" dirty="0" smtClean="0">
              <a:solidFill>
                <a:srgbClr val="000000"/>
              </a:solidFill>
              <a:effectLst/>
              <a:latin typeface="TH SarabunPSK" charset="0"/>
              <a:ea typeface="TH SarabunPSK" charset="0"/>
              <a:cs typeface="TH SarabunPSK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2D4DB8-EFB7-9549-AD94-26BE3C404EC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8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DECD-3655-BD40-9989-A008F8D949D6}" type="datetimeFigureOut">
              <a:rPr lang="en-US" smtClean="0"/>
              <a:t>9/22/17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A188-B51F-8B48-BB59-4835FC0D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82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DECD-3655-BD40-9989-A008F8D949D6}" type="datetimeFigureOut">
              <a:rPr lang="en-US" smtClean="0"/>
              <a:t>9/22/17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A188-B51F-8B48-BB59-4835FC0D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959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DECD-3655-BD40-9989-A008F8D949D6}" type="datetimeFigureOut">
              <a:rPr lang="en-US" smtClean="0"/>
              <a:t>9/22/17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A188-B51F-8B48-BB59-4835FC0D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69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DECD-3655-BD40-9989-A008F8D949D6}" type="datetimeFigureOut">
              <a:rPr lang="en-US" smtClean="0"/>
              <a:t>9/22/17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A188-B51F-8B48-BB59-4835FC0D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537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DECD-3655-BD40-9989-A008F8D949D6}" type="datetimeFigureOut">
              <a:rPr lang="en-US" smtClean="0"/>
              <a:t>9/22/17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A188-B51F-8B48-BB59-4835FC0D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438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DECD-3655-BD40-9989-A008F8D949D6}" type="datetimeFigureOut">
              <a:rPr lang="en-US" smtClean="0"/>
              <a:t>9/22/17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A188-B51F-8B48-BB59-4835FC0D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014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DECD-3655-BD40-9989-A008F8D949D6}" type="datetimeFigureOut">
              <a:rPr lang="en-US" smtClean="0"/>
              <a:t>9/22/17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A188-B51F-8B48-BB59-4835FC0D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359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DECD-3655-BD40-9989-A008F8D949D6}" type="datetimeFigureOut">
              <a:rPr lang="en-US" smtClean="0"/>
              <a:t>9/22/17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A188-B51F-8B48-BB59-4835FC0D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202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DECD-3655-BD40-9989-A008F8D949D6}" type="datetimeFigureOut">
              <a:rPr lang="en-US" smtClean="0"/>
              <a:t>9/22/17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A188-B51F-8B48-BB59-4835FC0D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946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DECD-3655-BD40-9989-A008F8D949D6}" type="datetimeFigureOut">
              <a:rPr lang="en-US" smtClean="0"/>
              <a:t>9/22/17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A188-B51F-8B48-BB59-4835FC0D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053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DECD-3655-BD40-9989-A008F8D949D6}" type="datetimeFigureOut">
              <a:rPr lang="en-US" smtClean="0"/>
              <a:t>9/22/17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A188-B51F-8B48-BB59-4835FC0D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848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0DECD-3655-BD40-9989-A008F8D949D6}" type="datetimeFigureOut">
              <a:rPr lang="en-US" smtClean="0"/>
              <a:t>9/22/17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5A188-B51F-8B48-BB59-4835FC0D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961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84212"/>
              </p:ext>
            </p:extLst>
          </p:nvPr>
        </p:nvGraphicFramePr>
        <p:xfrm>
          <a:off x="3140599" y="4074013"/>
          <a:ext cx="1974069" cy="6273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6400"/>
                <a:gridCol w="406400"/>
                <a:gridCol w="587111"/>
                <a:gridCol w="574158"/>
              </a:tblGrid>
              <a:tr h="215900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TPMS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MIIS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5900">
                <a:tc v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ngsana New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IRI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rutting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cracking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5577">
                <a:tc v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ngsana New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200" u="none" strike="noStrike" dirty="0"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/</a:t>
                      </a:r>
                      <a:endParaRPr lang="mr-IN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/*</a:t>
                      </a:r>
                      <a:endParaRPr lang="mr-IN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Set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 zero</a:t>
                      </a:r>
                      <a:endParaRPr lang="mr-IN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4377128" y="215193"/>
            <a:ext cx="971049" cy="7620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h-TH" sz="1050" dirty="0" smtClean="0">
                <a:latin typeface="TH SarabunPSK" charset="0"/>
                <a:ea typeface="TH SarabunPSK" charset="0"/>
                <a:cs typeface="TH SarabunPSK" charset="0"/>
              </a:rPr>
              <a:t>ข้อมูลจาก</a:t>
            </a:r>
          </a:p>
          <a:p>
            <a:pPr lvl="0" algn="ctr"/>
            <a:r>
              <a:rPr lang="en-US" sz="1050" dirty="0" smtClean="0">
                <a:latin typeface="TH SarabunPSK" charset="0"/>
                <a:ea typeface="TH SarabunPSK" charset="0"/>
                <a:cs typeface="TH SarabunPSK" charset="0"/>
              </a:rPr>
              <a:t>-  ROADNET</a:t>
            </a:r>
          </a:p>
          <a:p>
            <a:pPr marL="171450" lvl="0" indent="-171450" algn="ctr">
              <a:buFontTx/>
              <a:buChar char="-"/>
            </a:pPr>
            <a:r>
              <a:rPr lang="en-US" sz="1050" dirty="0" smtClean="0">
                <a:latin typeface="TH SarabunPSK" charset="0"/>
                <a:ea typeface="TH SarabunPSK" charset="0"/>
                <a:cs typeface="TH SarabunPSK" charset="0"/>
              </a:rPr>
              <a:t>MIIS</a:t>
            </a:r>
          </a:p>
          <a:p>
            <a:pPr marL="171450" lvl="0" indent="-171450" algn="ctr">
              <a:buFontTx/>
              <a:buChar char="-"/>
            </a:pPr>
            <a:r>
              <a:rPr lang="en-US" sz="1050" dirty="0" smtClean="0">
                <a:latin typeface="TH SarabunPSK" charset="0"/>
                <a:ea typeface="TH SarabunPSK" charset="0"/>
                <a:cs typeface="TH SarabunPSK" charset="0"/>
              </a:rPr>
              <a:t>PLANNET</a:t>
            </a:r>
          </a:p>
        </p:txBody>
      </p:sp>
      <p:sp>
        <p:nvSpPr>
          <p:cNvPr id="6" name="Diamond 5"/>
          <p:cNvSpPr/>
          <p:nvPr/>
        </p:nvSpPr>
        <p:spPr>
          <a:xfrm>
            <a:off x="4071026" y="2184046"/>
            <a:ext cx="1583251" cy="657569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100" dirty="0" smtClean="0">
                <a:latin typeface="TH SarabunPSK" charset="0"/>
                <a:ea typeface="TH SarabunPSK" charset="0"/>
                <a:cs typeface="TH SarabunPSK" charset="0"/>
              </a:rPr>
              <a:t>ROADNET </a:t>
            </a:r>
            <a:r>
              <a:rPr lang="th-TH" sz="1100" dirty="0" smtClean="0">
                <a:latin typeface="TH SarabunPSK" charset="0"/>
                <a:ea typeface="TH SarabunPSK" charset="0"/>
                <a:cs typeface="TH SarabunPSK" charset="0"/>
              </a:rPr>
              <a:t>เป็นปีสำรวจล่าสุด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383244"/>
              </p:ext>
            </p:extLst>
          </p:nvPr>
        </p:nvGraphicFramePr>
        <p:xfrm>
          <a:off x="2076337" y="2786278"/>
          <a:ext cx="1755553" cy="660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6400"/>
                <a:gridCol w="406400"/>
                <a:gridCol w="406400"/>
                <a:gridCol w="536353"/>
              </a:tblGrid>
              <a:tr h="215900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TPMS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err="1"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roadnet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5900">
                <a:tc v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ngsana New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IRI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rutting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cracking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8600">
                <a:tc v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ngsana New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200" u="none" strike="noStrike" dirty="0"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/</a:t>
                      </a:r>
                      <a:endParaRPr lang="mr-IN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200" u="none" strike="noStrike" dirty="0"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/</a:t>
                      </a:r>
                      <a:endParaRPr lang="mr-IN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200" u="none" strike="noStrike" dirty="0"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/</a:t>
                      </a:r>
                      <a:endParaRPr lang="mr-IN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3" name="Diamond 12"/>
          <p:cNvSpPr/>
          <p:nvPr/>
        </p:nvSpPr>
        <p:spPr>
          <a:xfrm>
            <a:off x="5654277" y="2778635"/>
            <a:ext cx="1814595" cy="719814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200" dirty="0" smtClean="0">
                <a:latin typeface="TH SarabunPSK" charset="0"/>
                <a:ea typeface="TH SarabunPSK" charset="0"/>
                <a:cs typeface="TH SarabunPSK" charset="0"/>
              </a:rPr>
              <a:t>IRI(</a:t>
            </a:r>
            <a:r>
              <a:rPr lang="en-US" sz="1200" dirty="0" err="1" smtClean="0">
                <a:latin typeface="TH SarabunPSK" charset="0"/>
                <a:ea typeface="TH SarabunPSK" charset="0"/>
                <a:cs typeface="TH SarabunPSK" charset="0"/>
              </a:rPr>
              <a:t>roadnet</a:t>
            </a:r>
            <a:r>
              <a:rPr lang="en-US" sz="1200" dirty="0" smtClean="0">
                <a:latin typeface="TH SarabunPSK" charset="0"/>
                <a:ea typeface="TH SarabunPSK" charset="0"/>
                <a:cs typeface="TH SarabunPSK" charset="0"/>
              </a:rPr>
              <a:t>) </a:t>
            </a:r>
          </a:p>
          <a:p>
            <a:pPr lvl="0" algn="ctr"/>
            <a:r>
              <a:rPr lang="en-US" sz="1200" dirty="0" smtClean="0">
                <a:latin typeface="TH SarabunPSK" charset="0"/>
                <a:ea typeface="TH SarabunPSK" charset="0"/>
                <a:cs typeface="TH SarabunPSK" charset="0"/>
              </a:rPr>
              <a:t>&gt; = </a:t>
            </a:r>
          </a:p>
          <a:p>
            <a:pPr lvl="0" algn="ctr"/>
            <a:r>
              <a:rPr lang="en-US" sz="1200" dirty="0" smtClean="0">
                <a:latin typeface="TH SarabunPSK" charset="0"/>
                <a:ea typeface="TH SarabunPSK" charset="0"/>
                <a:cs typeface="TH SarabunPSK" charset="0"/>
              </a:rPr>
              <a:t>IRI(MIIS)</a:t>
            </a:r>
            <a:endParaRPr lang="th-TH" sz="1200" dirty="0" smtClean="0">
              <a:latin typeface="TH SarabunPSK" charset="0"/>
              <a:ea typeface="TH SarabunPSK" charset="0"/>
              <a:cs typeface="TH SarabunPSK" charset="0"/>
            </a:endParaRPr>
          </a:p>
        </p:txBody>
      </p:sp>
      <p:cxnSp>
        <p:nvCxnSpPr>
          <p:cNvPr id="16" name="Elbow Connector 15"/>
          <p:cNvCxnSpPr>
            <a:stCxn id="13" idx="1"/>
            <a:endCxn id="26" idx="0"/>
          </p:cNvCxnSpPr>
          <p:nvPr/>
        </p:nvCxnSpPr>
        <p:spPr>
          <a:xfrm rot="10800000" flipV="1">
            <a:off x="4127633" y="3138541"/>
            <a:ext cx="1526644" cy="93547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388774" y="3225403"/>
            <a:ext cx="889987" cy="25391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th-TH" sz="1050" dirty="0" smtClean="0">
                <a:latin typeface="TH SarabunPSK" charset="0"/>
                <a:ea typeface="TH SarabunPSK" charset="0"/>
                <a:cs typeface="TH SarabunPSK" charset="0"/>
              </a:rPr>
              <a:t>มีซ่อมแต่ไม่มีประวัติ</a:t>
            </a:r>
            <a:endParaRPr lang="en-US" sz="1050" dirty="0">
              <a:latin typeface="TH SarabunPSK" charset="0"/>
              <a:ea typeface="TH SarabunPSK" charset="0"/>
              <a:cs typeface="TH SarabunPSK" charset="0"/>
            </a:endParaRPr>
          </a:p>
        </p:txBody>
      </p:sp>
      <p:cxnSp>
        <p:nvCxnSpPr>
          <p:cNvPr id="21" name="Elbow Connector 20"/>
          <p:cNvCxnSpPr>
            <a:stCxn id="13" idx="3"/>
            <a:endCxn id="53" idx="0"/>
          </p:cNvCxnSpPr>
          <p:nvPr/>
        </p:nvCxnSpPr>
        <p:spPr>
          <a:xfrm>
            <a:off x="7468872" y="3138542"/>
            <a:ext cx="542500" cy="109682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990472" y="2280670"/>
            <a:ext cx="362600" cy="25391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th-TH" sz="1050" dirty="0" smtClean="0">
                <a:latin typeface="TH SarabunPSK" charset="0"/>
                <a:ea typeface="TH SarabunPSK" charset="0"/>
                <a:cs typeface="TH SarabunPSK" charset="0"/>
              </a:rPr>
              <a:t>ไม่ใช่</a:t>
            </a:r>
            <a:endParaRPr lang="en-US" sz="1050" dirty="0">
              <a:latin typeface="TH SarabunPSK" charset="0"/>
              <a:ea typeface="TH SarabunPSK" charset="0"/>
              <a:cs typeface="TH SarabunPSK" charset="0"/>
            </a:endParaRPr>
          </a:p>
        </p:txBody>
      </p:sp>
      <p:cxnSp>
        <p:nvCxnSpPr>
          <p:cNvPr id="38" name="Elbow Connector 37"/>
          <p:cNvCxnSpPr>
            <a:stCxn id="22" idx="2"/>
            <a:endCxn id="6" idx="0"/>
          </p:cNvCxnSpPr>
          <p:nvPr/>
        </p:nvCxnSpPr>
        <p:spPr>
          <a:xfrm rot="5400000">
            <a:off x="4938073" y="2044410"/>
            <a:ext cx="64216" cy="21505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endCxn id="12" idx="0"/>
          </p:cNvCxnSpPr>
          <p:nvPr/>
        </p:nvCxnSpPr>
        <p:spPr>
          <a:xfrm rot="10800000" flipV="1">
            <a:off x="2954113" y="2530960"/>
            <a:ext cx="1197056" cy="25531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>
            <a:stCxn id="6" idx="3"/>
            <a:endCxn id="13" idx="0"/>
          </p:cNvCxnSpPr>
          <p:nvPr/>
        </p:nvCxnSpPr>
        <p:spPr>
          <a:xfrm>
            <a:off x="5654277" y="2512831"/>
            <a:ext cx="907298" cy="26580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3" name="Table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86842"/>
              </p:ext>
            </p:extLst>
          </p:nvPr>
        </p:nvGraphicFramePr>
        <p:xfrm>
          <a:off x="6480041" y="4235364"/>
          <a:ext cx="3062662" cy="6273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5131"/>
                <a:gridCol w="365131"/>
                <a:gridCol w="420687"/>
                <a:gridCol w="503237"/>
                <a:gridCol w="365131"/>
                <a:gridCol w="527491"/>
                <a:gridCol w="515854"/>
              </a:tblGrid>
              <a:tr h="215900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TPMS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err="1"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roadnet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MIIS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5900">
                <a:tc v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ngsana New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IRI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rutting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cracking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IRI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rutting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cracking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5577">
                <a:tc v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ngsana New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mr-IN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/</a:t>
                      </a:r>
                      <a:endParaRPr lang="mr-IN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200" u="none" strike="noStrike" dirty="0"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/</a:t>
                      </a:r>
                      <a:endParaRPr lang="mr-IN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200" u="none" strike="noStrike" dirty="0"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/</a:t>
                      </a:r>
                      <a:endParaRPr lang="mr-IN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/**</a:t>
                      </a:r>
                      <a:endParaRPr lang="mr-IN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mr-IN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5" name="TextBox 54"/>
          <p:cNvSpPr txBox="1"/>
          <p:nvPr/>
        </p:nvSpPr>
        <p:spPr>
          <a:xfrm>
            <a:off x="3319238" y="2308290"/>
            <a:ext cx="272832" cy="25391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th-TH" sz="1050" dirty="0" smtClean="0">
                <a:latin typeface="TH SarabunPSK" charset="0"/>
                <a:ea typeface="TH SarabunPSK" charset="0"/>
                <a:cs typeface="TH SarabunPSK" charset="0"/>
              </a:rPr>
              <a:t>ใช่</a:t>
            </a:r>
            <a:endParaRPr lang="en-US" sz="1050" dirty="0">
              <a:latin typeface="TH SarabunPSK" charset="0"/>
              <a:ea typeface="TH SarabunPSK" charset="0"/>
              <a:cs typeface="TH SarabunPSK" charset="0"/>
            </a:endParaRPr>
          </a:p>
        </p:txBody>
      </p:sp>
      <p:sp>
        <p:nvSpPr>
          <p:cNvPr id="22" name="Diamond 21"/>
          <p:cNvSpPr/>
          <p:nvPr/>
        </p:nvSpPr>
        <p:spPr>
          <a:xfrm>
            <a:off x="4047492" y="1137600"/>
            <a:ext cx="2060434" cy="98223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h-TH" sz="1100" dirty="0" smtClean="0">
                <a:solidFill>
                  <a:schemeClr val="bg1"/>
                </a:solidFill>
                <a:latin typeface="TH SarabunPSK" charset="0"/>
                <a:ea typeface="TH SarabunPSK" charset="0"/>
                <a:cs typeface="TH SarabunPSK" charset="0"/>
              </a:rPr>
              <a:t>มีการซ่อมบำรุงหลังจาก การ</a:t>
            </a:r>
            <a:r>
              <a:rPr lang="th-TH" sz="1100" dirty="0" smtClean="0">
                <a:solidFill>
                  <a:schemeClr val="bg1"/>
                </a:solidFill>
                <a:latin typeface="TH SarabunPSK" charset="0"/>
                <a:ea typeface="TH SarabunPSK" charset="0"/>
                <a:cs typeface="TH SarabunPSK" charset="0"/>
              </a:rPr>
              <a:t>สำรวจ</a:t>
            </a:r>
            <a:r>
              <a:rPr lang="en-US" sz="1100" dirty="0" smtClean="0">
                <a:solidFill>
                  <a:schemeClr val="bg1"/>
                </a:solidFill>
                <a:latin typeface="TH SarabunPSK" charset="0"/>
                <a:ea typeface="TH SarabunPSK" charset="0"/>
                <a:cs typeface="TH SarabunPSK" charset="0"/>
              </a:rPr>
              <a:t> </a:t>
            </a:r>
            <a:r>
              <a:rPr lang="en-US" sz="1100" dirty="0" smtClean="0">
                <a:solidFill>
                  <a:schemeClr val="bg1"/>
                </a:solidFill>
                <a:latin typeface="TH SarabunPSK" charset="0"/>
                <a:ea typeface="TH SarabunPSK" charset="0"/>
                <a:cs typeface="TH SarabunPSK" charset="0"/>
              </a:rPr>
              <a:t>(PLANNET,ROADNET)</a:t>
            </a:r>
            <a:endParaRPr lang="th-TH" sz="1100" dirty="0" smtClean="0">
              <a:solidFill>
                <a:schemeClr val="bg1"/>
              </a:solidFill>
              <a:latin typeface="TH SarabunPSK" charset="0"/>
              <a:ea typeface="TH SarabunPSK" charset="0"/>
              <a:cs typeface="TH SarabunPSK" charset="0"/>
            </a:endParaRPr>
          </a:p>
        </p:txBody>
      </p:sp>
      <p:cxnSp>
        <p:nvCxnSpPr>
          <p:cNvPr id="23" name="Elbow Connector 22"/>
          <p:cNvCxnSpPr>
            <a:stCxn id="5" idx="2"/>
            <a:endCxn id="22" idx="0"/>
          </p:cNvCxnSpPr>
          <p:nvPr/>
        </p:nvCxnSpPr>
        <p:spPr>
          <a:xfrm rot="16200000" flipH="1">
            <a:off x="4890007" y="949897"/>
            <a:ext cx="160349" cy="21505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645881" y="2904726"/>
            <a:ext cx="362600" cy="25391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th-TH" sz="1050" dirty="0" smtClean="0">
                <a:latin typeface="TH SarabunPSK" charset="0"/>
                <a:ea typeface="TH SarabunPSK" charset="0"/>
                <a:cs typeface="TH SarabunPSK" charset="0"/>
              </a:rPr>
              <a:t>ไม่ใช่</a:t>
            </a:r>
            <a:endParaRPr lang="en-US" sz="1050" dirty="0">
              <a:latin typeface="TH SarabunPSK" charset="0"/>
              <a:ea typeface="TH SarabunPSK" charset="0"/>
              <a:cs typeface="TH SarabunPSK" charset="0"/>
            </a:endParaRPr>
          </a:p>
        </p:txBody>
      </p:sp>
      <p:cxnSp>
        <p:nvCxnSpPr>
          <p:cNvPr id="45" name="Elbow Connector 44"/>
          <p:cNvCxnSpPr/>
          <p:nvPr/>
        </p:nvCxnSpPr>
        <p:spPr>
          <a:xfrm rot="10800000">
            <a:off x="3789363" y="1612455"/>
            <a:ext cx="338273" cy="225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9" name="Table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3849650"/>
              </p:ext>
            </p:extLst>
          </p:nvPr>
        </p:nvGraphicFramePr>
        <p:xfrm>
          <a:off x="2033809" y="1278010"/>
          <a:ext cx="1755553" cy="660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6400"/>
                <a:gridCol w="1349153"/>
              </a:tblGrid>
              <a:tr h="660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TPMS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Check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 </a:t>
                      </a:r>
                      <a:r>
                        <a:rPr lang="th-TH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การติดค้ำ</a:t>
                      </a:r>
                      <a:r>
                        <a:rPr lang="th-TH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ประกัน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*** </a:t>
                      </a:r>
                    </a:p>
                    <a:p>
                      <a:pPr algn="ctr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RESET</a:t>
                      </a:r>
                      <a:r>
                        <a:rPr lang="th-TH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 ข้อมูลความเสียหาย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 </a:t>
                      </a:r>
                      <a:endParaRPr lang="th-TH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2" name="TextBox 51"/>
          <p:cNvSpPr txBox="1"/>
          <p:nvPr/>
        </p:nvSpPr>
        <p:spPr>
          <a:xfrm>
            <a:off x="3854802" y="1374548"/>
            <a:ext cx="272832" cy="25391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th-TH" sz="1050" dirty="0" smtClean="0">
                <a:latin typeface="TH SarabunPSK" charset="0"/>
                <a:ea typeface="TH SarabunPSK" charset="0"/>
                <a:cs typeface="TH SarabunPSK" charset="0"/>
              </a:rPr>
              <a:t>ใช่</a:t>
            </a:r>
            <a:endParaRPr lang="en-US" sz="1050" dirty="0">
              <a:latin typeface="TH SarabunPSK" charset="0"/>
              <a:ea typeface="TH SarabunPSK" charset="0"/>
              <a:cs typeface="TH SarabunPSK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636232" y="2934966"/>
            <a:ext cx="272832" cy="25391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th-TH" sz="1050" dirty="0" smtClean="0">
                <a:latin typeface="TH SarabunPSK" charset="0"/>
                <a:ea typeface="TH SarabunPSK" charset="0"/>
                <a:cs typeface="TH SarabunPSK" charset="0"/>
              </a:rPr>
              <a:t>ใช่</a:t>
            </a:r>
            <a:endParaRPr lang="en-US" sz="1050" dirty="0">
              <a:latin typeface="TH SarabunPSK" charset="0"/>
              <a:ea typeface="TH SarabunPSK" charset="0"/>
              <a:cs typeface="TH SarabunPSK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524053" y="3215818"/>
            <a:ext cx="484428" cy="25391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th-TH" sz="1050" dirty="0" smtClean="0">
                <a:latin typeface="TH SarabunPSK" charset="0"/>
                <a:ea typeface="TH SarabunPSK" charset="0"/>
                <a:cs typeface="TH SarabunPSK" charset="0"/>
              </a:rPr>
              <a:t>ไม่มีซ่อม</a:t>
            </a:r>
            <a:endParaRPr lang="en-US" sz="1050" dirty="0">
              <a:latin typeface="TH SarabunPSK" charset="0"/>
              <a:ea typeface="TH SarabunPSK" charset="0"/>
              <a:cs typeface="TH SarabunPS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53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</TotalTime>
  <Words>95</Words>
  <Application>Microsoft Macintosh PowerPoint</Application>
  <PresentationFormat>Widescreen</PresentationFormat>
  <Paragraphs>50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Calibri Light</vt:lpstr>
      <vt:lpstr>TH SarabunPSK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Nuntawat Lersinghanart</dc:creator>
  <cp:lastModifiedBy>Nuntawat Lersinghanart</cp:lastModifiedBy>
  <cp:revision>15</cp:revision>
  <dcterms:created xsi:type="dcterms:W3CDTF">2017-09-08T10:01:30Z</dcterms:created>
  <dcterms:modified xsi:type="dcterms:W3CDTF">2017-09-22T02:09:28Z</dcterms:modified>
</cp:coreProperties>
</file>