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4629"/>
  </p:normalViewPr>
  <p:slideViewPr>
    <p:cSldViewPr snapToGrid="0" snapToObjects="1">
      <p:cViewPr>
        <p:scale>
          <a:sx n="177" d="100"/>
          <a:sy n="177" d="100"/>
        </p:scale>
        <p:origin x="552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676B8-FA77-284B-B534-303FA38F8E2F}" type="datetimeFigureOut">
              <a:rPr lang="en-US" smtClean="0"/>
              <a:t>9/22/17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4DB8-EFB7-9549-AD94-26BE3C40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6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smtClean="0">
                <a:solidFill>
                  <a:srgbClr val="000000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**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*</a:t>
            </a:r>
            <a:r>
              <a:rPr lang="th-TH" sz="1200" b="0" i="0" u="none" strike="noStrike" baseline="0" dirty="0" smtClean="0">
                <a:solidFill>
                  <a:srgbClr val="000000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ค่าความเสียหายอาจมีการเปลี่ยนแปลง</a:t>
            </a:r>
            <a:endParaRPr lang="mr-IN" sz="1200" b="0" i="0" u="none" strike="noStrike" dirty="0" smtClean="0">
              <a:solidFill>
                <a:srgbClr val="000000"/>
              </a:solidFill>
              <a:effectLst/>
              <a:latin typeface="TH SarabunPSK" charset="0"/>
              <a:ea typeface="TH SarabunPSK" charset="0"/>
              <a:cs typeface="TH SarabunPSK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D4DB8-EFB7-9549-AD94-26BE3C404E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3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1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5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0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4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DECD-3655-BD40-9989-A008F8D949D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4212"/>
              </p:ext>
            </p:extLst>
          </p:nvPr>
        </p:nvGraphicFramePr>
        <p:xfrm>
          <a:off x="3140599" y="4074013"/>
          <a:ext cx="1974069" cy="627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587111"/>
                <a:gridCol w="574158"/>
              </a:tblGrid>
              <a:tr h="2159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MIIS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577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/*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Set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zero</a:t>
                      </a:r>
                      <a:endParaRPr lang="mr-I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77128" y="215193"/>
            <a:ext cx="971049" cy="762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ข้อมูลจาก</a:t>
            </a:r>
          </a:p>
          <a:p>
            <a:pPr lvl="0" algn="ctr"/>
            <a:r>
              <a:rPr lang="en-US" sz="1050" dirty="0" smtClean="0">
                <a:latin typeface="TH SarabunPSK" charset="0"/>
                <a:ea typeface="TH SarabunPSK" charset="0"/>
                <a:cs typeface="TH SarabunPSK" charset="0"/>
              </a:rPr>
              <a:t>-  ROADNET</a:t>
            </a:r>
          </a:p>
          <a:p>
            <a:pPr marL="171450" lvl="0" indent="-171450" algn="ctr">
              <a:buFontTx/>
              <a:buChar char="-"/>
            </a:pPr>
            <a:r>
              <a:rPr lang="en-US" sz="1050" dirty="0" smtClean="0">
                <a:latin typeface="TH SarabunPSK" charset="0"/>
                <a:ea typeface="TH SarabunPSK" charset="0"/>
                <a:cs typeface="TH SarabunPSK" charset="0"/>
              </a:rPr>
              <a:t>MIIS</a:t>
            </a:r>
          </a:p>
          <a:p>
            <a:pPr marL="171450" lvl="0" indent="-171450" algn="ctr">
              <a:buFontTx/>
              <a:buChar char="-"/>
            </a:pPr>
            <a:r>
              <a:rPr lang="en-US" sz="1050" dirty="0" smtClean="0">
                <a:latin typeface="TH SarabunPSK" charset="0"/>
                <a:ea typeface="TH SarabunPSK" charset="0"/>
                <a:cs typeface="TH SarabunPSK" charset="0"/>
              </a:rPr>
              <a:t>PLANNET</a:t>
            </a:r>
          </a:p>
        </p:txBody>
      </p:sp>
      <p:sp>
        <p:nvSpPr>
          <p:cNvPr id="6" name="Diamond 5"/>
          <p:cNvSpPr/>
          <p:nvPr/>
        </p:nvSpPr>
        <p:spPr>
          <a:xfrm>
            <a:off x="4071026" y="2184046"/>
            <a:ext cx="1583251" cy="65756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latin typeface="TH SarabunPSK" charset="0"/>
                <a:ea typeface="TH SarabunPSK" charset="0"/>
                <a:cs typeface="TH SarabunPSK" charset="0"/>
              </a:rPr>
              <a:t>ROADNET </a:t>
            </a:r>
            <a:r>
              <a:rPr lang="th-TH" sz="1100" dirty="0" smtClean="0">
                <a:latin typeface="TH SarabunPSK" charset="0"/>
                <a:ea typeface="TH SarabunPSK" charset="0"/>
                <a:cs typeface="TH SarabunPSK" charset="0"/>
              </a:rPr>
              <a:t>เป็นปีสำรวจล่าสุด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3244"/>
              </p:ext>
            </p:extLst>
          </p:nvPr>
        </p:nvGraphicFramePr>
        <p:xfrm>
          <a:off x="2076337" y="2786278"/>
          <a:ext cx="1755553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536353"/>
              </a:tblGrid>
              <a:tr h="2159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roadnet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Diamond 12"/>
          <p:cNvSpPr/>
          <p:nvPr/>
        </p:nvSpPr>
        <p:spPr>
          <a:xfrm>
            <a:off x="5654277" y="2778635"/>
            <a:ext cx="1814595" cy="71981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IRI(</a:t>
            </a:r>
            <a:r>
              <a:rPr lang="en-US" sz="1200" dirty="0" err="1" smtClean="0">
                <a:latin typeface="TH SarabunPSK" charset="0"/>
                <a:ea typeface="TH SarabunPSK" charset="0"/>
                <a:cs typeface="TH SarabunPSK" charset="0"/>
              </a:rPr>
              <a:t>roadnet</a:t>
            </a:r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) </a:t>
            </a:r>
          </a:p>
          <a:p>
            <a:pPr lvl="0" algn="ctr"/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&gt; = </a:t>
            </a:r>
          </a:p>
          <a:p>
            <a:pPr lvl="0" algn="ctr"/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IRI(MIIS)</a:t>
            </a:r>
            <a:endParaRPr lang="th-TH" sz="1200" dirty="0" smtClean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16" name="Elbow Connector 15"/>
          <p:cNvCxnSpPr>
            <a:stCxn id="13" idx="1"/>
            <a:endCxn id="26" idx="0"/>
          </p:cNvCxnSpPr>
          <p:nvPr/>
        </p:nvCxnSpPr>
        <p:spPr>
          <a:xfrm rot="10800000" flipV="1">
            <a:off x="4127633" y="3138541"/>
            <a:ext cx="1526644" cy="9354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88774" y="3225403"/>
            <a:ext cx="889987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มีซ่อมแต่ไม่มีประวัติ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21" name="Elbow Connector 20"/>
          <p:cNvCxnSpPr>
            <a:stCxn id="13" idx="3"/>
            <a:endCxn id="53" idx="0"/>
          </p:cNvCxnSpPr>
          <p:nvPr/>
        </p:nvCxnSpPr>
        <p:spPr>
          <a:xfrm>
            <a:off x="7468872" y="3138542"/>
            <a:ext cx="542500" cy="10968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90472" y="2280670"/>
            <a:ext cx="36260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ไม่ใช่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38" name="Elbow Connector 37"/>
          <p:cNvCxnSpPr>
            <a:stCxn id="22" idx="2"/>
            <a:endCxn id="6" idx="0"/>
          </p:cNvCxnSpPr>
          <p:nvPr/>
        </p:nvCxnSpPr>
        <p:spPr>
          <a:xfrm rot="5400000">
            <a:off x="4938073" y="2044410"/>
            <a:ext cx="64216" cy="2150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12" idx="0"/>
          </p:cNvCxnSpPr>
          <p:nvPr/>
        </p:nvCxnSpPr>
        <p:spPr>
          <a:xfrm rot="10800000" flipV="1">
            <a:off x="2954113" y="2530960"/>
            <a:ext cx="1197056" cy="2553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6" idx="3"/>
            <a:endCxn id="13" idx="0"/>
          </p:cNvCxnSpPr>
          <p:nvPr/>
        </p:nvCxnSpPr>
        <p:spPr>
          <a:xfrm>
            <a:off x="5654277" y="2512831"/>
            <a:ext cx="907298" cy="2658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6842"/>
              </p:ext>
            </p:extLst>
          </p:nvPr>
        </p:nvGraphicFramePr>
        <p:xfrm>
          <a:off x="6480041" y="4235364"/>
          <a:ext cx="3062662" cy="627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31"/>
                <a:gridCol w="365131"/>
                <a:gridCol w="420687"/>
                <a:gridCol w="503237"/>
                <a:gridCol w="365131"/>
                <a:gridCol w="527491"/>
                <a:gridCol w="515854"/>
              </a:tblGrid>
              <a:tr h="2159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roadnet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MIIS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577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/**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r-I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3319238" y="2308290"/>
            <a:ext cx="272832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4047492" y="1137600"/>
            <a:ext cx="2060434" cy="98223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1100" dirty="0" smtClean="0">
                <a:solidFill>
                  <a:schemeClr val="bg1"/>
                </a:solidFill>
                <a:latin typeface="TH SarabunPSK" charset="0"/>
                <a:ea typeface="TH SarabunPSK" charset="0"/>
                <a:cs typeface="TH SarabunPSK" charset="0"/>
              </a:rPr>
              <a:t>มีการซ่อมบำรุงหลังจาก การ</a:t>
            </a:r>
            <a:r>
              <a:rPr lang="th-TH" sz="1100" dirty="0" smtClean="0">
                <a:solidFill>
                  <a:schemeClr val="bg1"/>
                </a:solidFill>
                <a:latin typeface="TH SarabunPSK" charset="0"/>
                <a:ea typeface="TH SarabunPSK" charset="0"/>
                <a:cs typeface="TH SarabunPSK" charset="0"/>
              </a:rPr>
              <a:t>สำรวจ</a:t>
            </a:r>
            <a:r>
              <a:rPr lang="en-US" sz="1100" dirty="0" smtClean="0">
                <a:solidFill>
                  <a:schemeClr val="bg1"/>
                </a:solidFill>
                <a:latin typeface="TH SarabunPSK" charset="0"/>
                <a:ea typeface="TH SarabunPSK" charset="0"/>
                <a:cs typeface="TH SarabunPSK" charset="0"/>
              </a:rPr>
              <a:t> </a:t>
            </a:r>
            <a:r>
              <a:rPr lang="en-US" sz="1100" dirty="0" smtClean="0">
                <a:solidFill>
                  <a:schemeClr val="bg1"/>
                </a:solidFill>
                <a:latin typeface="TH SarabunPSK" charset="0"/>
                <a:ea typeface="TH SarabunPSK" charset="0"/>
                <a:cs typeface="TH SarabunPSK" charset="0"/>
              </a:rPr>
              <a:t>(PLANNET,ROADNET)</a:t>
            </a:r>
            <a:endParaRPr lang="th-TH" sz="1100" dirty="0" smtClean="0">
              <a:solidFill>
                <a:schemeClr val="bg1"/>
              </a:solidFill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23" name="Elbow Connector 22"/>
          <p:cNvCxnSpPr>
            <a:stCxn id="5" idx="2"/>
            <a:endCxn id="22" idx="0"/>
          </p:cNvCxnSpPr>
          <p:nvPr/>
        </p:nvCxnSpPr>
        <p:spPr>
          <a:xfrm rot="16200000" flipH="1">
            <a:off x="4890007" y="949897"/>
            <a:ext cx="160349" cy="2150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45881" y="2904726"/>
            <a:ext cx="36260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ไม่ใช่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45" name="Elbow Connector 44"/>
          <p:cNvCxnSpPr/>
          <p:nvPr/>
        </p:nvCxnSpPr>
        <p:spPr>
          <a:xfrm rot="10800000">
            <a:off x="3789363" y="1612455"/>
            <a:ext cx="338273" cy="22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49650"/>
              </p:ext>
            </p:extLst>
          </p:nvPr>
        </p:nvGraphicFramePr>
        <p:xfrm>
          <a:off x="2033809" y="1278010"/>
          <a:ext cx="1755553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1349153"/>
              </a:tblGrid>
              <a:tr h="660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Check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lang="th-TH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การติดค้ำ</a:t>
                      </a:r>
                      <a:r>
                        <a:rPr lang="th-TH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ประกัน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*** </a:t>
                      </a: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RESET</a:t>
                      </a:r>
                      <a:r>
                        <a:rPr lang="th-TH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ข้อมูลความเสียหาย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endParaRPr lang="th-TH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854802" y="1374548"/>
            <a:ext cx="272832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36232" y="2934966"/>
            <a:ext cx="272832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24053" y="3215818"/>
            <a:ext cx="48442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ไม่มีซ่อม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95</Words>
  <Application>Microsoft Macintosh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TH SarabunPSK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Nuntawat Lersinghanart</dc:creator>
  <cp:lastModifiedBy>Nuntawat Lersinghanart</cp:lastModifiedBy>
  <cp:revision>15</cp:revision>
  <dcterms:created xsi:type="dcterms:W3CDTF">2017-09-08T10:01:30Z</dcterms:created>
  <dcterms:modified xsi:type="dcterms:W3CDTF">2017-09-22T02:09:28Z</dcterms:modified>
</cp:coreProperties>
</file>