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7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ปริมาณงาน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Sheet1!$A$3:$A$10</c:f>
              <c:strCache>
                <c:ptCount val="8"/>
                <c:pt idx="0">
                  <c:v>บำรุงพิเศษหรือบูรณะ และ</c:v>
                </c:pt>
                <c:pt idx="1">
                  <c:v>ปูผิวใหม่หนา 10 เซนติเมตร (RHB10)</c:v>
                </c:pt>
                <c:pt idx="2">
                  <c:v>บำรุงพิเศษหรือบูรณะ และ</c:v>
                </c:pt>
                <c:pt idx="3">
                  <c:v>ปูผิวใหม่หนา 5 เซนติเมตร (RHB05)</c:v>
                </c:pt>
                <c:pt idx="4">
                  <c:v>งานเสริมผิวหนา 5 เซนติเมตร (OL05)</c:v>
                </c:pt>
                <c:pt idx="5">
                  <c:v>งานฉาบผิว Paraslurry Seal</c:v>
                </c:pt>
                <c:pt idx="6">
                  <c:v>(PSS03)</c:v>
                </c:pt>
                <c:pt idx="7">
                  <c:v>งานบำรุงปกติ</c:v>
                </c:pt>
              </c:strCache>
            </c:strRef>
          </c:cat>
          <c:val>
            <c:numRef>
              <c:f>Sheet1!$B$3:$B$10</c:f>
              <c:numCache>
                <c:formatCode>#,##0</c:formatCode>
                <c:ptCount val="8"/>
                <c:pt idx="0">
                  <c:v>4.3188554E7</c:v>
                </c:pt>
                <c:pt idx="2">
                  <c:v>6.6110821E7</c:v>
                </c:pt>
                <c:pt idx="4">
                  <c:v>8.7552509E7</c:v>
                </c:pt>
                <c:pt idx="5">
                  <c:v>9.2206E7</c:v>
                </c:pt>
                <c:pt idx="7">
                  <c:v>1.16998252E8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ค่าซ่อมบำรุง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Sheet1!$A$3:$A$9</c:f>
              <c:strCache>
                <c:ptCount val="7"/>
                <c:pt idx="0">
                  <c:v>บำรุงพิเศษหรือบูรณะ และ</c:v>
                </c:pt>
                <c:pt idx="1">
                  <c:v>ปูผิวใหม่หนา 10 เซนติเมตร (RHB10)</c:v>
                </c:pt>
                <c:pt idx="2">
                  <c:v>บำรุงพิเศษหรือบูรณะ และ</c:v>
                </c:pt>
                <c:pt idx="3">
                  <c:v>ปูผิวใหม่หนา 5 เซนติเมตร (RHB05)</c:v>
                </c:pt>
                <c:pt idx="4">
                  <c:v>งานเสริมผิวหนา 5 เซนติเมตร (OL05)</c:v>
                </c:pt>
                <c:pt idx="5">
                  <c:v>งานฉาบผิว Paraslurry Seal</c:v>
                </c:pt>
                <c:pt idx="6">
                  <c:v>(PSS03)</c:v>
                </c:pt>
              </c:strCache>
            </c:strRef>
          </c:cat>
          <c:val>
            <c:numRef>
              <c:f>Sheet1!$C$3:$C$9</c:f>
              <c:numCache>
                <c:formatCode>#,##0</c:formatCode>
                <c:ptCount val="7"/>
                <c:pt idx="0">
                  <c:v>4.3404130426E10</c:v>
                </c:pt>
                <c:pt idx="2">
                  <c:v>3.8013703456E10</c:v>
                </c:pt>
                <c:pt idx="4">
                  <c:v>3.9398719061E10</c:v>
                </c:pt>
                <c:pt idx="5">
                  <c:v>1.475294052E10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A3B4C-3000-854D-B47E-01D4664680E2}" type="datetimeFigureOut">
              <a:rPr lang="en-US" smtClean="0"/>
              <a:t>3/20/17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2EDDC-AAFB-204C-93E5-7EB6B34A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21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3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7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5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1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9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9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F86D-2ED7-D949-AAD3-8A0E082A7425}" type="datetimeFigureOut">
              <a:rPr lang="en-US" smtClean="0"/>
              <a:t>3/20/17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4B8D6-811A-6546-B34F-78A76725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8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243" y="2106405"/>
            <a:ext cx="8991600" cy="3098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9061" y="348734"/>
            <a:ext cx="228780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b="1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บำรุงรักษาเชิงกลยุทธ์</a:t>
            </a:r>
            <a:endParaRPr lang="en-US" sz="2800" b="1" i="0" dirty="0" smtClean="0">
              <a:solidFill>
                <a:srgbClr val="333333"/>
              </a:solidFill>
              <a:effectLst/>
              <a:latin typeface="TH SarabunPSK" charset="0"/>
              <a:ea typeface="TH SarabunPSK" charset="0"/>
              <a:cs typeface="TH SarabunPSK" charset="0"/>
            </a:endParaRPr>
          </a:p>
          <a:p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ไม่จำกัดงบ</a:t>
            </a:r>
            <a:r>
              <a:rPr lang="th-TH" sz="2800" b="1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 </a:t>
            </a:r>
            <a:endParaRPr lang="th-TH" sz="2800" b="1" i="0" dirty="0">
              <a:solidFill>
                <a:srgbClr val="333333"/>
              </a:solidFill>
              <a:effectLst/>
              <a:latin typeface="TH SarabunPSK" charset="0"/>
              <a:ea typeface="TH SarabunPSK" charset="0"/>
              <a:cs typeface="TH SarabunPS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01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243" y="2084171"/>
            <a:ext cx="8915400" cy="3086100"/>
          </a:xfrm>
        </p:spPr>
      </p:pic>
      <p:sp>
        <p:nvSpPr>
          <p:cNvPr id="5" name="Rectangle 4"/>
          <p:cNvSpPr/>
          <p:nvPr/>
        </p:nvSpPr>
        <p:spPr>
          <a:xfrm>
            <a:off x="559061" y="348734"/>
            <a:ext cx="24432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b="1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บำรุงรักษาเชิงกลยุทธ์</a:t>
            </a:r>
            <a:endParaRPr lang="en-US" sz="2800" b="1" i="0" dirty="0" smtClean="0">
              <a:solidFill>
                <a:srgbClr val="333333"/>
              </a:solidFill>
              <a:effectLst/>
              <a:latin typeface="TH SarabunPSK" charset="0"/>
              <a:ea typeface="TH SarabunPSK" charset="0"/>
              <a:cs typeface="TH SarabunPSK" charset="0"/>
            </a:endParaRPr>
          </a:p>
          <a:p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จำกัดงบ และ </a:t>
            </a:r>
            <a:r>
              <a:rPr lang="en-US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IRI</a:t>
            </a:r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 เป้าหมาย</a:t>
            </a:r>
            <a:r>
              <a:rPr lang="th-TH" sz="2800" b="1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 </a:t>
            </a:r>
            <a:endParaRPr lang="th-TH" sz="2800" b="1" i="0" dirty="0">
              <a:solidFill>
                <a:srgbClr val="333333"/>
              </a:solidFill>
              <a:effectLst/>
              <a:latin typeface="TH SarabunPSK" charset="0"/>
              <a:ea typeface="TH SarabunPSK" charset="0"/>
              <a:cs typeface="TH SarabunPS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82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9061" y="348734"/>
            <a:ext cx="54261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บำรุงรักษาประจำปี</a:t>
            </a:r>
          </a:p>
          <a:p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ไม่จำกัดงบ</a:t>
            </a:r>
            <a:r>
              <a:rPr lang="en-US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,</a:t>
            </a:r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จัดการงบตามหน่วยงาน</a:t>
            </a:r>
            <a:r>
              <a:rPr lang="en-US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,</a:t>
            </a:r>
            <a:r>
              <a:rPr lang="th-TH" sz="2400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 จัดการงบตามวิธีการซ่อม</a:t>
            </a:r>
            <a:r>
              <a:rPr lang="en-US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,</a:t>
            </a:r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 จำกัดงบ และ </a:t>
            </a:r>
            <a:r>
              <a:rPr lang="en-US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IRI </a:t>
            </a:r>
            <a:r>
              <a:rPr lang="th-TH" sz="2400" dirty="0" smtClean="0">
                <a:solidFill>
                  <a:srgbClr val="333333"/>
                </a:solidFill>
                <a:latin typeface="TH SarabunPSK" charset="0"/>
                <a:ea typeface="TH SarabunPSK" charset="0"/>
                <a:cs typeface="TH SarabunPSK" charset="0"/>
              </a:rPr>
              <a:t>เป้าหมาย</a:t>
            </a:r>
            <a:r>
              <a:rPr lang="th-TH" sz="2800" b="1" i="0" dirty="0" smtClean="0">
                <a:solidFill>
                  <a:srgbClr val="333333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 </a:t>
            </a:r>
            <a:endParaRPr lang="th-TH" sz="2800" b="1" i="0" dirty="0">
              <a:solidFill>
                <a:srgbClr val="333333"/>
              </a:solidFill>
              <a:effectLst/>
              <a:latin typeface="TH SarabunPSK" charset="0"/>
              <a:ea typeface="TH SarabunPSK" charset="0"/>
              <a:cs typeface="TH SarabunPSK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10478"/>
              </p:ext>
            </p:extLst>
          </p:nvPr>
        </p:nvGraphicFramePr>
        <p:xfrm>
          <a:off x="2467264" y="212667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463308"/>
              </p:ext>
            </p:extLst>
          </p:nvPr>
        </p:nvGraphicFramePr>
        <p:xfrm>
          <a:off x="7273637" y="212667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796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TH SarabunPSK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Nuntawat Lersinghanart</dc:creator>
  <cp:lastModifiedBy>Nuntawat Lersinghanart</cp:lastModifiedBy>
  <cp:revision>3</cp:revision>
  <dcterms:created xsi:type="dcterms:W3CDTF">2017-03-20T06:57:20Z</dcterms:created>
  <dcterms:modified xsi:type="dcterms:W3CDTF">2017-03-20T07:23:15Z</dcterms:modified>
</cp:coreProperties>
</file>