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5DA70-C2A0-4357-A493-00C1D70CF3C0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04CA-645C-4B38-95EA-972B767E7EB6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38C26-F59C-49AD-A8D8-DAC50654A88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85CC3-DFA7-4C29-B480-CECC0B13D10C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79FA5-4D0A-4B5E-B754-D9A412E4837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21B7D-88EE-4E24-95A7-145078F6CB7D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66738" y="304800"/>
            <a:ext cx="8008937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9715B3F-281E-44CC-A0BC-2D5B894C0C7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ECD2B-40A6-42E6-A1B0-B1D2B8361D3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40D70-CDA2-4CD9-86EE-F509DF489B5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AB61-54A6-4B88-B887-3F0CD0B39E8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CD991-615E-4C01-B25B-3B6E5F20BC87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FE089-FC43-4A0E-9D0B-96781805D7D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D153A-FD33-4F90-895A-F585164465A9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750BC-61A6-42E3-BA5E-0B3CB4EE4E3C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7A8B3-0148-4076-8448-8930B0DE73B5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175E6-6A18-48FD-84C2-20C93D379F3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4CD85-B40A-448B-86B4-1E0CE97447D2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49AEB-BF90-48BF-A37C-6C49DD72D0F5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4F04C-E57A-4D67-B721-F071ECAB7DAB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EE8FD-3D8B-4900-9E39-1DCEE2BE0CD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9FDDD-E84C-433F-AB3E-231CB04D942C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31DE6-E66C-48E9-945A-73E844D836C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1C398-7B31-434B-BDA6-6D6FE4AC02E0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0ED9C3-AB52-4F44-A4D9-1FAA7F6683A1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23/03/55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B6BE9C-AC00-422A-8AA9-690EF31C9E8E}" type="slidenum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สี่เหลี่ยมผืนผ้า 66"/>
          <p:cNvSpPr/>
          <p:nvPr/>
        </p:nvSpPr>
        <p:spPr>
          <a:xfrm>
            <a:off x="144115" y="1412255"/>
            <a:ext cx="1835597" cy="936625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</a:rPr>
              <a:t>คัดเลือกบุคคลดีเด่น</a:t>
            </a:r>
          </a:p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</a:rPr>
              <a:t>(</a:t>
            </a:r>
            <a:r>
              <a:rPr lang="th-TH" sz="1800" b="1" dirty="0" err="1">
                <a:solidFill>
                  <a:prstClr val="black"/>
                </a:solidFill>
              </a:rPr>
              <a:t>ผอ.ขท.</a:t>
            </a:r>
            <a:r>
              <a:rPr lang="th-TH" sz="1800" b="1" dirty="0">
                <a:solidFill>
                  <a:prstClr val="black"/>
                </a:solidFill>
              </a:rPr>
              <a:t>/ผอ.บท., </a:t>
            </a:r>
            <a:r>
              <a:rPr lang="th-TH" sz="1800" b="1" dirty="0" err="1">
                <a:solidFill>
                  <a:prstClr val="black"/>
                </a:solidFill>
              </a:rPr>
              <a:t>ชมท.</a:t>
            </a:r>
            <a:r>
              <a:rPr lang="th-TH" sz="1800" b="1" dirty="0">
                <a:solidFill>
                  <a:prstClr val="black"/>
                </a:solidFill>
              </a:rPr>
              <a:t>, </a:t>
            </a:r>
          </a:p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</a:rPr>
              <a:t>หัวหน้าฝ่ายวิศวกรรม)</a:t>
            </a:r>
          </a:p>
        </p:txBody>
      </p:sp>
      <p:sp>
        <p:nvSpPr>
          <p:cNvPr id="68" name="สี่เหลี่ยมผืนผ้า 67"/>
          <p:cNvSpPr/>
          <p:nvPr/>
        </p:nvSpPr>
        <p:spPr>
          <a:xfrm>
            <a:off x="6876256" y="1412776"/>
            <a:ext cx="2088232" cy="93610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</a:rPr>
              <a:t>ผลงานโดยภาพรวม</a:t>
            </a:r>
          </a:p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</a:rPr>
              <a:t>แขวงการ</a:t>
            </a:r>
            <a:r>
              <a:rPr lang="th-TH" sz="1800" b="1" dirty="0">
                <a:solidFill>
                  <a:prstClr val="black"/>
                </a:solidFill>
              </a:rPr>
              <a:t>ทาง</a:t>
            </a:r>
          </a:p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</a:rPr>
              <a:t>/</a:t>
            </a:r>
            <a:r>
              <a:rPr lang="th-TH" sz="1800" b="1" dirty="0">
                <a:solidFill>
                  <a:prstClr val="black"/>
                </a:solidFill>
              </a:rPr>
              <a:t>สำนักงานบำรุงทาง</a:t>
            </a:r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142874" y="71438"/>
            <a:ext cx="4501134" cy="11253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>
                <a:solidFill>
                  <a:prstClr val="white"/>
                </a:solidFill>
              </a:rPr>
              <a:t>การ</a:t>
            </a:r>
            <a:r>
              <a:rPr lang="th-TH" sz="2200" b="1" dirty="0">
                <a:solidFill>
                  <a:prstClr val="white"/>
                </a:solidFill>
              </a:rPr>
              <a:t>คัดเลือก ผอ.ขท./ผอ.</a:t>
            </a:r>
            <a:r>
              <a:rPr lang="th-TH" sz="2200" b="1" dirty="0">
                <a:solidFill>
                  <a:prstClr val="white"/>
                </a:solidFill>
              </a:rPr>
              <a:t>บท. หัวหน้า</a:t>
            </a:r>
            <a:r>
              <a:rPr lang="th-TH" sz="2200" b="1" dirty="0">
                <a:solidFill>
                  <a:prstClr val="white"/>
                </a:solidFill>
              </a:rPr>
              <a:t>หมวดการ</a:t>
            </a:r>
            <a:r>
              <a:rPr lang="th-TH" sz="2200" b="1" dirty="0">
                <a:solidFill>
                  <a:prstClr val="white"/>
                </a:solidFill>
              </a:rPr>
              <a:t>ทาง</a:t>
            </a:r>
          </a:p>
          <a:p>
            <a:pPr algn="ctr">
              <a:defRPr/>
            </a:pPr>
            <a:r>
              <a:rPr lang="th-TH" sz="2200" b="1" dirty="0">
                <a:solidFill>
                  <a:prstClr val="white"/>
                </a:solidFill>
              </a:rPr>
              <a:t>และ</a:t>
            </a:r>
            <a:r>
              <a:rPr lang="th-TH" sz="2200" b="1" dirty="0">
                <a:solidFill>
                  <a:prstClr val="white"/>
                </a:solidFill>
              </a:rPr>
              <a:t>หัวหน้างานฝ่าย</a:t>
            </a:r>
            <a:r>
              <a:rPr lang="th-TH" sz="2200" b="1" dirty="0">
                <a:solidFill>
                  <a:prstClr val="white"/>
                </a:solidFill>
              </a:rPr>
              <a:t>วิศวกรรม ดีเด่นของ</a:t>
            </a:r>
          </a:p>
          <a:p>
            <a:pPr algn="ctr">
              <a:defRPr/>
            </a:pPr>
            <a:r>
              <a:rPr lang="th-TH" sz="2200" b="1" dirty="0">
                <a:solidFill>
                  <a:prstClr val="white"/>
                </a:solidFill>
              </a:rPr>
              <a:t>กรม</a:t>
            </a:r>
            <a:r>
              <a:rPr lang="th-TH" sz="2200" b="1" dirty="0">
                <a:solidFill>
                  <a:prstClr val="white"/>
                </a:solidFill>
              </a:rPr>
              <a:t>ทาง</a:t>
            </a:r>
            <a:r>
              <a:rPr lang="th-TH" sz="2200" b="1" dirty="0">
                <a:solidFill>
                  <a:prstClr val="white"/>
                </a:solidFill>
              </a:rPr>
              <a:t>หลวง </a:t>
            </a:r>
            <a:endParaRPr lang="th-TH" sz="2200" b="1" dirty="0">
              <a:solidFill>
                <a:prstClr val="white"/>
              </a:solidFill>
            </a:endParaRPr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4714875" y="71438"/>
            <a:ext cx="4286250" cy="112531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>
                <a:solidFill>
                  <a:prstClr val="white"/>
                </a:solidFill>
              </a:rPr>
              <a:t>การ</a:t>
            </a:r>
            <a:r>
              <a:rPr lang="th-TH" sz="2400" b="1" dirty="0">
                <a:solidFill>
                  <a:prstClr val="white"/>
                </a:solidFill>
              </a:rPr>
              <a:t>ประเมินผลงานก่อสร้าง งานบำรุง</a:t>
            </a:r>
            <a:r>
              <a:rPr lang="th-TH" sz="2400" b="1" dirty="0">
                <a:solidFill>
                  <a:prstClr val="white"/>
                </a:solidFill>
              </a:rPr>
              <a:t>ทาง</a:t>
            </a:r>
          </a:p>
          <a:p>
            <a:pPr algn="ctr">
              <a:defRPr/>
            </a:pPr>
            <a:r>
              <a:rPr lang="th-TH" sz="2400" b="1" dirty="0">
                <a:solidFill>
                  <a:prstClr val="white"/>
                </a:solidFill>
              </a:rPr>
              <a:t>    </a:t>
            </a:r>
            <a:r>
              <a:rPr lang="th-TH" sz="2400" b="1" dirty="0">
                <a:solidFill>
                  <a:prstClr val="white"/>
                </a:solidFill>
              </a:rPr>
              <a:t>และงานอำนวยความ</a:t>
            </a:r>
            <a:r>
              <a:rPr lang="th-TH" sz="2400" b="1" dirty="0">
                <a:solidFill>
                  <a:prstClr val="white"/>
                </a:solidFill>
              </a:rPr>
              <a:t>ปลอดภัย</a:t>
            </a:r>
            <a:endParaRPr lang="th-TH" sz="2400" b="1" dirty="0">
              <a:solidFill>
                <a:prstClr val="white"/>
              </a:solidFill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2500313" y="2132856"/>
            <a:ext cx="4143375" cy="1857375"/>
          </a:xfrm>
          <a:prstGeom prst="ellips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th-TH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คณะอนุกรรมการ 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ประเมินผล</a:t>
            </a:r>
          </a:p>
          <a:p>
            <a:pPr algn="ctr">
              <a:defRPr/>
            </a:pP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งาน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บำรุงทาง งานอำนวยความปลอดภัย </a:t>
            </a:r>
          </a:p>
          <a:p>
            <a:pPr algn="ctr">
              <a:defRPr/>
            </a:pP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th-TH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ผสร.เป็นประธาน)</a:t>
            </a:r>
          </a:p>
          <a:p>
            <a:pPr algn="ctr">
              <a:defRPr/>
            </a:pPr>
            <a:endParaRPr lang="th-TH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ลูกศรเชื่อมต่อแบบตรง 11"/>
          <p:cNvCxnSpPr/>
          <p:nvPr/>
        </p:nvCxnSpPr>
        <p:spPr>
          <a:xfrm rot="16200000" flipH="1">
            <a:off x="2164556" y="1750219"/>
            <a:ext cx="642938" cy="5715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ลูกศรเชื่อมต่อแบบตรง 13"/>
          <p:cNvCxnSpPr/>
          <p:nvPr/>
        </p:nvCxnSpPr>
        <p:spPr>
          <a:xfrm rot="5400000">
            <a:off x="6016724" y="1714501"/>
            <a:ext cx="642937" cy="5000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 rot="5400000" flipH="1" flipV="1">
            <a:off x="5724525" y="1643063"/>
            <a:ext cx="642938" cy="5000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 rot="16200000" flipV="1">
            <a:off x="2452613" y="1678782"/>
            <a:ext cx="642937" cy="5715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สี่เหลี่ยมมุมมน 18"/>
          <p:cNvSpPr/>
          <p:nvPr/>
        </p:nvSpPr>
        <p:spPr>
          <a:xfrm>
            <a:off x="179512" y="4583410"/>
            <a:ext cx="8856984" cy="573782"/>
          </a:xfrm>
          <a:prstGeom prst="roundRect">
            <a:avLst/>
          </a:prstGeom>
          <a:noFill/>
          <a:ln>
            <a:noFill/>
          </a:ln>
          <a:effectLst>
            <a:innerShdw dist="292100" dir="5400000">
              <a:srgbClr val="FF0000">
                <a:alpha val="6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2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คณะทำงานประเมินผลงาน แขวงการทาง/สำนักงานบำรุงทาง ประจำ สำนักทางหลวง/สำนักงานทาง</a:t>
            </a:r>
            <a:r>
              <a:rPr lang="th-TH" sz="22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หลวง</a:t>
            </a:r>
          </a:p>
          <a:p>
            <a:pPr algn="ctr">
              <a:defRPr/>
            </a:pPr>
            <a:r>
              <a:rPr lang="th-TH" sz="2200" b="1" dirty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คำสั่งกรมทางหลวงที่ บ.๑/๑๐๗/๒๕๕๔ ลว.๑๐ พฤษภาคม ๒๕๕๔ )</a:t>
            </a:r>
            <a:endParaRPr lang="th-TH" sz="2200" b="1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1" name="ลูกศรเชื่อมต่อแบบตรง 20"/>
          <p:cNvCxnSpPr/>
          <p:nvPr/>
        </p:nvCxnSpPr>
        <p:spPr>
          <a:xfrm rot="5400000">
            <a:off x="4178300" y="4186287"/>
            <a:ext cx="500063" cy="158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 rot="5400000" flipH="1" flipV="1">
            <a:off x="4466431" y="4187080"/>
            <a:ext cx="498475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สี่เหลี่ยมมุมมน 47"/>
          <p:cNvSpPr/>
          <p:nvPr/>
        </p:nvSpPr>
        <p:spPr>
          <a:xfrm>
            <a:off x="900113" y="6097860"/>
            <a:ext cx="7858125" cy="5715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sz="1800" b="1" dirty="0">
                <a:solidFill>
                  <a:srgbClr val="F79646">
                    <a:lumMod val="75000"/>
                  </a:srgbClr>
                </a:solidFill>
              </a:rPr>
              <a:t>อำนาจหน้าที่  1. ประเมินผลงาน แขวงการทาง/สำนักงานบำรุงทาง ในสังกัด เสนอต่อคณะอนุกรรมการ</a:t>
            </a:r>
          </a:p>
          <a:p>
            <a:pPr marL="342900" indent="-342900">
              <a:defRPr/>
            </a:pPr>
            <a:r>
              <a:rPr lang="th-TH" sz="1800" b="1" dirty="0">
                <a:solidFill>
                  <a:srgbClr val="F79646">
                    <a:lumMod val="75000"/>
                  </a:srgbClr>
                </a:solidFill>
              </a:rPr>
              <a:t>		  2. คัดเลือก ผอ.ขท., ผอ.บท., ชมท., หัวหน้าฝ่ายวิศวกรรม ดีเด่นเสนอต่อคณะอนุกรรมการ</a:t>
            </a:r>
          </a:p>
          <a:p>
            <a:pPr>
              <a:defRPr/>
            </a:pPr>
            <a:endParaRPr lang="th-TH" sz="1800" b="1" dirty="0">
              <a:solidFill>
                <a:srgbClr val="F79646">
                  <a:lumMod val="75000"/>
                </a:srgbClr>
              </a:solidFill>
            </a:endParaRPr>
          </a:p>
        </p:txBody>
      </p:sp>
      <p:sp>
        <p:nvSpPr>
          <p:cNvPr id="50" name="สี่เหลี่ยมผืนผ้า 49"/>
          <p:cNvSpPr/>
          <p:nvPr/>
        </p:nvSpPr>
        <p:spPr>
          <a:xfrm>
            <a:off x="4572000" y="5448077"/>
            <a:ext cx="1500188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prstClr val="white"/>
                </a:solidFill>
              </a:rPr>
              <a:t>สง</a:t>
            </a:r>
            <a:r>
              <a:rPr lang="th-TH" sz="2000" b="1" dirty="0" err="1">
                <a:solidFill>
                  <a:prstClr val="white"/>
                </a:solidFill>
              </a:rPr>
              <a:t>ล.ม</a:t>
            </a:r>
            <a:r>
              <a:rPr lang="th-TH" sz="2000" b="1" dirty="0">
                <a:solidFill>
                  <a:prstClr val="white"/>
                </a:solidFill>
              </a:rPr>
              <a:t>หาสารคาม</a:t>
            </a:r>
          </a:p>
        </p:txBody>
      </p:sp>
      <p:sp>
        <p:nvSpPr>
          <p:cNvPr id="51" name="สี่เหลี่ยมผืนผ้า 50"/>
          <p:cNvSpPr/>
          <p:nvPr/>
        </p:nvSpPr>
        <p:spPr>
          <a:xfrm>
            <a:off x="6215063" y="5448077"/>
            <a:ext cx="1500187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prstClr val="white"/>
                </a:solidFill>
              </a:rPr>
              <a:t>สง</a:t>
            </a:r>
            <a:r>
              <a:rPr lang="th-TH" sz="2000" b="1" dirty="0" err="1">
                <a:solidFill>
                  <a:prstClr val="white"/>
                </a:solidFill>
              </a:rPr>
              <a:t>ล.กระบี่</a:t>
            </a:r>
            <a:endParaRPr lang="th-TH" sz="2000" b="1" dirty="0">
              <a:solidFill>
                <a:prstClr val="white"/>
              </a:solidFill>
            </a:endParaRPr>
          </a:p>
        </p:txBody>
      </p:sp>
      <p:sp>
        <p:nvSpPr>
          <p:cNvPr id="56" name="สี่เหลี่ยมผืนผ้า 55"/>
          <p:cNvSpPr/>
          <p:nvPr/>
        </p:nvSpPr>
        <p:spPr>
          <a:xfrm>
            <a:off x="2928938" y="5448077"/>
            <a:ext cx="1500187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err="1">
                <a:solidFill>
                  <a:prstClr val="white"/>
                </a:solidFill>
              </a:rPr>
              <a:t>สงล.</a:t>
            </a:r>
            <a:r>
              <a:rPr lang="th-TH" sz="2000" b="1" dirty="0">
                <a:solidFill>
                  <a:prstClr val="white"/>
                </a:solidFill>
              </a:rPr>
              <a:t>ตาก</a:t>
            </a:r>
          </a:p>
        </p:txBody>
      </p:sp>
      <p:sp>
        <p:nvSpPr>
          <p:cNvPr id="57" name="สี่เหลี่ยมผืนผ้า 56"/>
          <p:cNvSpPr/>
          <p:nvPr/>
        </p:nvSpPr>
        <p:spPr>
          <a:xfrm>
            <a:off x="1285875" y="5448077"/>
            <a:ext cx="1500188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err="1">
                <a:solidFill>
                  <a:prstClr val="white"/>
                </a:solidFill>
              </a:rPr>
              <a:t>สทล.</a:t>
            </a:r>
            <a:r>
              <a:rPr lang="th-TH" sz="2000" b="1" dirty="0">
                <a:solidFill>
                  <a:prstClr val="white"/>
                </a:solidFill>
              </a:rPr>
              <a:t>1-15</a:t>
            </a:r>
          </a:p>
        </p:txBody>
      </p:sp>
      <p:cxnSp>
        <p:nvCxnSpPr>
          <p:cNvPr id="59" name="ตัวเชื่อมต่อหักมุม 58"/>
          <p:cNvCxnSpPr>
            <a:stCxn id="57" idx="0"/>
            <a:endCxn id="56" idx="0"/>
          </p:cNvCxnSpPr>
          <p:nvPr/>
        </p:nvCxnSpPr>
        <p:spPr>
          <a:xfrm rot="5400000" flipH="1" flipV="1">
            <a:off x="2857500" y="4627340"/>
            <a:ext cx="1587" cy="1643062"/>
          </a:xfrm>
          <a:prstGeom prst="bentConnector3">
            <a:avLst>
              <a:gd name="adj1" fmla="val 143954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ตัวเชื่อมต่อหักมุม 61"/>
          <p:cNvCxnSpPr>
            <a:stCxn id="56" idx="0"/>
            <a:endCxn id="50" idx="0"/>
          </p:cNvCxnSpPr>
          <p:nvPr/>
        </p:nvCxnSpPr>
        <p:spPr>
          <a:xfrm rot="5400000" flipH="1" flipV="1">
            <a:off x="4500563" y="4627339"/>
            <a:ext cx="1587" cy="1643063"/>
          </a:xfrm>
          <a:prstGeom prst="bentConnector3">
            <a:avLst>
              <a:gd name="adj1" fmla="val 143954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ตัวเชื่อมต่อหักมุม 64"/>
          <p:cNvCxnSpPr>
            <a:stCxn id="50" idx="0"/>
            <a:endCxn id="51" idx="0"/>
          </p:cNvCxnSpPr>
          <p:nvPr/>
        </p:nvCxnSpPr>
        <p:spPr>
          <a:xfrm rot="5400000" flipH="1" flipV="1">
            <a:off x="6143625" y="4627340"/>
            <a:ext cx="1587" cy="1643062"/>
          </a:xfrm>
          <a:prstGeom prst="bentConnector3">
            <a:avLst>
              <a:gd name="adj1" fmla="val 143954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On-screen Show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Suwiput</dc:creator>
  <cp:lastModifiedBy>Suwiput</cp:lastModifiedBy>
  <cp:revision>1</cp:revision>
  <dcterms:created xsi:type="dcterms:W3CDTF">2012-03-23T04:27:16Z</dcterms:created>
  <dcterms:modified xsi:type="dcterms:W3CDTF">2012-03-23T04:27:39Z</dcterms:modified>
</cp:coreProperties>
</file>