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4" d="100"/>
          <a:sy n="114" d="100"/>
        </p:scale>
        <p:origin x="-71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B15-183C-4952-B16F-3AED7DF6E439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8E60-21F2-497B-ACDA-C672CDDBE5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724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B15-183C-4952-B16F-3AED7DF6E439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8E60-21F2-497B-ACDA-C672CDDBE5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087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95301" y="274640"/>
            <a:ext cx="653415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B15-183C-4952-B16F-3AED7DF6E439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8E60-21F2-497B-ACDA-C672CDDBE5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579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B15-183C-4952-B16F-3AED7DF6E439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8E60-21F2-497B-ACDA-C672CDDBE5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54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B15-183C-4952-B16F-3AED7DF6E439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8E60-21F2-497B-ACDA-C672CDDBE5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1972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029200" y="1600202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B15-183C-4952-B16F-3AED7DF6E439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8E60-21F2-497B-ACDA-C672CDDBE5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325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B15-183C-4952-B16F-3AED7DF6E439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8E60-21F2-497B-ACDA-C672CDDBE5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932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B15-183C-4952-B16F-3AED7DF6E439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8E60-21F2-497B-ACDA-C672CDDBE5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539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B15-183C-4952-B16F-3AED7DF6E439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8E60-21F2-497B-ACDA-C672CDDBE5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921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B15-183C-4952-B16F-3AED7DF6E439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8E60-21F2-497B-ACDA-C672CDDBE5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192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B15-183C-4952-B16F-3AED7DF6E439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8E60-21F2-497B-ACDA-C672CDDBE5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483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37B15-183C-4952-B16F-3AED7DF6E439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48E60-21F2-497B-ACDA-C672CDDBE5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640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มุมมน 4"/>
          <p:cNvSpPr/>
          <p:nvPr/>
        </p:nvSpPr>
        <p:spPr>
          <a:xfrm>
            <a:off x="107504" y="116632"/>
            <a:ext cx="8928992" cy="6624736"/>
          </a:xfrm>
          <a:prstGeom prst="roundRect">
            <a:avLst>
              <a:gd name="adj" fmla="val 2848"/>
            </a:avLst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9829" y="241484"/>
            <a:ext cx="3902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800" b="1" dirty="0" smtClean="0">
                <a:latin typeface="DilleniaUPC" pitchFamily="18" charset="-34"/>
                <a:cs typeface="DilleniaUPC" pitchFamily="18" charset="-34"/>
              </a:rPr>
              <a:t>โครงการ</a:t>
            </a:r>
            <a:r>
              <a:rPr lang="en-US" sz="2800" b="1" smtClean="0">
                <a:latin typeface="DilleniaUPC" pitchFamily="18" charset="-34"/>
                <a:cs typeface="DilleniaUPC" pitchFamily="18" charset="-34"/>
              </a:rPr>
              <a:t>………………………………………………</a:t>
            </a:r>
            <a:endParaRPr lang="th-TH" sz="2400" b="1" dirty="0" smtClean="0"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3923928" y="5625736"/>
            <a:ext cx="1512168" cy="43204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8834" y="898847"/>
            <a:ext cx="3359150" cy="2170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845223" y="898846"/>
            <a:ext cx="3255169" cy="2170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สี่เหลี่ยมผืนผ้า 12"/>
          <p:cNvSpPr/>
          <p:nvPr/>
        </p:nvSpPr>
        <p:spPr>
          <a:xfrm>
            <a:off x="116382" y="3294856"/>
            <a:ext cx="8911236" cy="71020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2844" y="3212976"/>
            <a:ext cx="8858312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dirty="0" smtClean="0">
                <a:latin typeface="DilleniaUPC" pitchFamily="18" charset="-34"/>
                <a:cs typeface="DilleniaUPC" pitchFamily="18" charset="-34"/>
              </a:rPr>
              <a:t>ทางหลวงหมายเลข...........   สาย.................................................................................</a:t>
            </a:r>
          </a:p>
          <a:p>
            <a:pPr algn="ctr"/>
            <a:r>
              <a:rPr lang="th-TH" sz="2400" dirty="0" smtClean="0">
                <a:latin typeface="DilleniaUPC" pitchFamily="18" charset="-34"/>
                <a:cs typeface="DilleniaUPC" pitchFamily="18" charset="-34"/>
              </a:rPr>
              <a:t>ระหว่าง กม................. – กม.................  ระยะทาง............กม.</a:t>
            </a:r>
          </a:p>
          <a:p>
            <a:pPr algn="ctr"/>
            <a:endParaRPr lang="th-TH" sz="1200" dirty="0" smtClean="0"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dirty="0" smtClean="0">
                <a:latin typeface="DilleniaUPC" pitchFamily="18" charset="-34"/>
                <a:cs typeface="DilleniaUPC" pitchFamily="18" charset="-34"/>
              </a:rPr>
              <a:t>สัญญาเลขที่</a:t>
            </a:r>
            <a:r>
              <a:rPr lang="en-US" dirty="0" smtClean="0">
                <a:latin typeface="DilleniaUPC" pitchFamily="18" charset="-34"/>
                <a:cs typeface="DilleniaUPC" pitchFamily="18" charset="-34"/>
              </a:rPr>
              <a:t> </a:t>
            </a:r>
            <a:r>
              <a:rPr lang="th-TH" dirty="0" smtClean="0">
                <a:latin typeface="DilleniaUPC" pitchFamily="18" charset="-34"/>
                <a:cs typeface="DilleniaUPC" pitchFamily="18" charset="-34"/>
              </a:rPr>
              <a:t>...............................   ลงวันที่.......................................</a:t>
            </a:r>
          </a:p>
          <a:p>
            <a:pPr algn="ctr"/>
            <a:r>
              <a:rPr lang="th-TH" dirty="0" smtClean="0">
                <a:latin typeface="DilleniaUPC" pitchFamily="18" charset="-34"/>
                <a:cs typeface="DilleniaUPC" pitchFamily="18" charset="-34"/>
              </a:rPr>
              <a:t>เริ่มสัญญา......................................    สิ้นสุดสัญญา.......................................</a:t>
            </a:r>
          </a:p>
          <a:p>
            <a:pPr algn="ctr"/>
            <a:r>
              <a:rPr lang="th-TH" dirty="0" smtClean="0">
                <a:latin typeface="DilleniaUPC" pitchFamily="18" charset="-34"/>
                <a:cs typeface="DilleniaUPC" pitchFamily="18" charset="-34"/>
              </a:rPr>
              <a:t>ระยะเวลาดำเนินการ...........วัน   ค่างาน................................บาท</a:t>
            </a:r>
          </a:p>
          <a:p>
            <a:pPr algn="ctr"/>
            <a:r>
              <a:rPr lang="th-TH" dirty="0" smtClean="0">
                <a:latin typeface="DilleniaUPC" pitchFamily="18" charset="-34"/>
                <a:cs typeface="DilleniaUPC" pitchFamily="18" charset="-34"/>
              </a:rPr>
              <a:t>ดำเนินการโดย........................................ ผู้ควบคุมงาน......................................โทร.......................</a:t>
            </a:r>
          </a:p>
          <a:p>
            <a:pPr algn="ctr"/>
            <a:r>
              <a:rPr lang="th-TH" dirty="0" smtClean="0">
                <a:latin typeface="DilleniaUPC" pitchFamily="18" charset="-34"/>
                <a:cs typeface="DilleniaUPC" pitchFamily="18" charset="-34"/>
              </a:rPr>
              <a:t>สำนักทางหลวง........................................  แขวงการทาง..............................</a:t>
            </a:r>
          </a:p>
          <a:p>
            <a:pPr algn="ctr"/>
            <a:endParaRPr lang="th-TH" sz="1100" dirty="0"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sz="2000" dirty="0" smtClean="0">
                <a:latin typeface="DilleniaUPC" pitchFamily="18" charset="-34"/>
                <a:cs typeface="DilleniaUPC" pitchFamily="18" charset="-34"/>
              </a:rPr>
              <a:t>  ผลการดำเนินการ</a:t>
            </a:r>
            <a:endParaRPr lang="th-TH" sz="2000" dirty="0" smtClean="0">
              <a:solidFill>
                <a:srgbClr val="FF0000"/>
              </a:solidFill>
              <a:latin typeface="DilleniaUPC" pitchFamily="18" charset="-34"/>
              <a:cs typeface="DilleniaUPC" pitchFamily="18" charset="-34"/>
            </a:endParaRPr>
          </a:p>
          <a:p>
            <a:pPr algn="ctr"/>
            <a:r>
              <a:rPr lang="th-TH" dirty="0" smtClean="0">
                <a:latin typeface="DilleniaUPC" pitchFamily="18" charset="-34"/>
                <a:cs typeface="DilleniaUPC" pitchFamily="18" charset="-34"/>
              </a:rPr>
              <a:t>แผนงาน........</a:t>
            </a:r>
            <a:r>
              <a:rPr lang="en-US" dirty="0" smtClean="0">
                <a:latin typeface="DilleniaUPC" pitchFamily="18" charset="-34"/>
                <a:cs typeface="DilleniaUPC" pitchFamily="18" charset="-34"/>
              </a:rPr>
              <a:t>%       </a:t>
            </a:r>
            <a:r>
              <a:rPr lang="th-TH" dirty="0" smtClean="0">
                <a:latin typeface="DilleniaUPC" pitchFamily="18" charset="-34"/>
                <a:cs typeface="DilleniaUPC" pitchFamily="18" charset="-34"/>
              </a:rPr>
              <a:t>ผลงาน..........</a:t>
            </a:r>
            <a:r>
              <a:rPr lang="en-US" dirty="0" smtClean="0">
                <a:latin typeface="DilleniaUPC" pitchFamily="18" charset="-34"/>
                <a:cs typeface="DilleniaUPC" pitchFamily="18" charset="-34"/>
              </a:rPr>
              <a:t>%</a:t>
            </a:r>
            <a:r>
              <a:rPr lang="th-TH" dirty="0" smtClean="0">
                <a:latin typeface="DilleniaUPC" pitchFamily="18" charset="-34"/>
                <a:cs typeface="DilleniaUPC" pitchFamily="18" charset="-34"/>
              </a:rPr>
              <a:t>           ช้าหรือเร็วกว่าแผน............</a:t>
            </a:r>
            <a:r>
              <a:rPr lang="en-US" dirty="0" smtClean="0">
                <a:latin typeface="DilleniaUPC" pitchFamily="18" charset="-34"/>
                <a:cs typeface="DilleniaUPC" pitchFamily="18" charset="-34"/>
              </a:rPr>
              <a:t>%</a:t>
            </a:r>
          </a:p>
          <a:p>
            <a:pPr algn="ctr"/>
            <a:r>
              <a:rPr lang="th-TH" dirty="0" smtClean="0">
                <a:latin typeface="DilleniaUPC" pitchFamily="18" charset="-34"/>
                <a:cs typeface="DilleniaUPC" pitchFamily="18" charset="-34"/>
              </a:rPr>
              <a:t>ปัญหาอุปสรรค...............................................................................................................................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567"/>
            <a:ext cx="852291" cy="6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41821"/>
            <a:ext cx="917105" cy="4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059627" y="1796623"/>
            <a:ext cx="33810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dirty="0" smtClean="0">
                <a:solidFill>
                  <a:schemeClr val="bg1"/>
                </a:solidFill>
              </a:rPr>
              <a:t>เปลี่ยนรูปให้เป็นปัจจุบันประจำสัปดาห์</a:t>
            </a:r>
          </a:p>
          <a:p>
            <a:pPr algn="ctr"/>
            <a:r>
              <a:rPr lang="th-TH" sz="2400" dirty="0" smtClean="0">
                <a:solidFill>
                  <a:schemeClr val="bg1"/>
                </a:solidFill>
              </a:rPr>
              <a:t>ทุกวันจันทร์</a:t>
            </a:r>
          </a:p>
          <a:p>
            <a:pPr algn="ctr"/>
            <a:r>
              <a:rPr lang="th-TH" sz="2400" dirty="0" smtClean="0">
                <a:solidFill>
                  <a:schemeClr val="bg1"/>
                </a:solidFill>
              </a:rPr>
              <a:t>ครั้งแรกขอรูปป้ายโครงการก่อนครับ</a:t>
            </a:r>
            <a:endParaRPr lang="th-TH" sz="24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82280" y="1724615"/>
            <a:ext cx="33810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dirty="0" smtClean="0">
                <a:solidFill>
                  <a:schemeClr val="bg1"/>
                </a:solidFill>
              </a:rPr>
              <a:t>เปลี่ยนรูปให้เป็นปัจจุบันประจำสัปดาห์</a:t>
            </a:r>
          </a:p>
          <a:p>
            <a:pPr algn="ctr"/>
            <a:r>
              <a:rPr lang="th-TH" sz="2400" dirty="0" smtClean="0">
                <a:solidFill>
                  <a:schemeClr val="bg1"/>
                </a:solidFill>
              </a:rPr>
              <a:t>ทุกวันจันทร์</a:t>
            </a:r>
          </a:p>
          <a:p>
            <a:pPr algn="ctr"/>
            <a:r>
              <a:rPr lang="th-TH" sz="2400" dirty="0" smtClean="0">
                <a:solidFill>
                  <a:schemeClr val="bg1"/>
                </a:solidFill>
              </a:rPr>
              <a:t>ครั้งแรกขอรูปสภาพความเสียหาย</a:t>
            </a:r>
            <a:endParaRPr lang="th-TH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956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130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ชุดรูปแบบของ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DepartmentOfHighways</dc:creator>
  <cp:lastModifiedBy>DEV04</cp:lastModifiedBy>
  <cp:revision>9</cp:revision>
  <dcterms:created xsi:type="dcterms:W3CDTF">2011-12-21T02:46:46Z</dcterms:created>
  <dcterms:modified xsi:type="dcterms:W3CDTF">2012-06-29T07:02:16Z</dcterms:modified>
</cp:coreProperties>
</file>