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71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24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7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7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4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97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2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3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39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21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9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8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B15-183C-4952-B16F-3AED7DF6E439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8E60-21F2-497B-ACDA-C672CDDBE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640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2848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9829" y="241484"/>
            <a:ext cx="3902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DilleniaUPC" pitchFamily="18" charset="-34"/>
                <a:cs typeface="DilleniaUPC" pitchFamily="18" charset="-34"/>
              </a:rPr>
              <a:t>โครงการ</a:t>
            </a:r>
            <a:r>
              <a:rPr lang="en-US" sz="2800" b="1" smtClean="0">
                <a:latin typeface="DilleniaUPC" pitchFamily="18" charset="-34"/>
                <a:cs typeface="DilleniaUPC" pitchFamily="18" charset="-34"/>
              </a:rPr>
              <a:t>………………………………………………</a:t>
            </a:r>
            <a:endParaRPr lang="th-TH" sz="24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3923928" y="5625736"/>
            <a:ext cx="1512168" cy="43204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834" y="898847"/>
            <a:ext cx="3359150" cy="217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45223" y="898846"/>
            <a:ext cx="3255169" cy="217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สี่เหลี่ยมผืนผ้า 12"/>
          <p:cNvSpPr/>
          <p:nvPr/>
        </p:nvSpPr>
        <p:spPr>
          <a:xfrm>
            <a:off x="116382" y="3294856"/>
            <a:ext cx="8911236" cy="7102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3212976"/>
            <a:ext cx="885831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DilleniaUPC" pitchFamily="18" charset="-34"/>
                <a:cs typeface="DilleniaUPC" pitchFamily="18" charset="-34"/>
              </a:rPr>
              <a:t>ทางหลวงหมายเลข...........   สาย.................................................................................</a:t>
            </a:r>
          </a:p>
          <a:p>
            <a:pPr algn="ctr"/>
            <a:r>
              <a:rPr lang="th-TH" sz="2400" dirty="0" smtClean="0">
                <a:latin typeface="DilleniaUPC" pitchFamily="18" charset="-34"/>
                <a:cs typeface="DilleniaUPC" pitchFamily="18" charset="-34"/>
              </a:rPr>
              <a:t>ระหว่าง กม................. – กม.................  ระยะทาง............กม.</a:t>
            </a:r>
          </a:p>
          <a:p>
            <a:pPr algn="ctr"/>
            <a:endParaRPr lang="th-TH" sz="1200" dirty="0" smtClean="0"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สัญญาเลขที่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dirty="0" smtClean="0">
                <a:latin typeface="DilleniaUPC" pitchFamily="18" charset="-34"/>
                <a:cs typeface="DilleniaUPC" pitchFamily="18" charset="-34"/>
              </a:rPr>
              <a:t>...............................   ลงวันที่.......................................</a:t>
            </a: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เริ่มสัญญา......................................    สิ้นสุดสัญญา.......................................</a:t>
            </a: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ระยะเวลาดำเนินการ...........วัน   ค่างาน................................บาท</a:t>
            </a: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ดำเนินการโดย........................................ ผู้ควบคุมงาน......................................โทร.......................</a:t>
            </a: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สำนักทางหลวง........................................  แขวงการทาง..............................</a:t>
            </a:r>
          </a:p>
          <a:p>
            <a:pPr algn="ctr"/>
            <a:endParaRPr lang="th-TH" sz="1100" dirty="0"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2000" dirty="0" smtClean="0">
                <a:latin typeface="DilleniaUPC" pitchFamily="18" charset="-34"/>
                <a:cs typeface="DilleniaUPC" pitchFamily="18" charset="-34"/>
              </a:rPr>
              <a:t>  ผลการดำเนินการ</a:t>
            </a:r>
            <a:endParaRPr lang="th-TH" sz="2000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แผนงาน........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%       </a:t>
            </a:r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ผลงาน..........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%</a:t>
            </a:r>
            <a:r>
              <a:rPr lang="th-TH" dirty="0" smtClean="0">
                <a:latin typeface="DilleniaUPC" pitchFamily="18" charset="-34"/>
                <a:cs typeface="DilleniaUPC" pitchFamily="18" charset="-34"/>
              </a:rPr>
              <a:t>           ช้าหรือเร็วกว่าแผน............</a:t>
            </a:r>
            <a:r>
              <a:rPr lang="en-US" dirty="0" smtClean="0">
                <a:latin typeface="DilleniaUPC" pitchFamily="18" charset="-34"/>
                <a:cs typeface="DilleniaUPC" pitchFamily="18" charset="-34"/>
              </a:rPr>
              <a:t>%</a:t>
            </a:r>
          </a:p>
          <a:p>
            <a:pPr algn="ctr"/>
            <a:r>
              <a:rPr lang="th-TH" dirty="0" smtClean="0">
                <a:latin typeface="DilleniaUPC" pitchFamily="18" charset="-34"/>
                <a:cs typeface="DilleniaUPC" pitchFamily="18" charset="-34"/>
              </a:rPr>
              <a:t>ปัญหาอุปสรรค...............................................................................................................................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567"/>
            <a:ext cx="852291" cy="6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41821"/>
            <a:ext cx="917105" cy="4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59627" y="1796623"/>
            <a:ext cx="3381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เปลี่ยนรูปให้เป็นปัจจุบันประจำสัปดาห์</a:t>
            </a:r>
          </a:p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ทุกวันจันทร์</a:t>
            </a:r>
          </a:p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ครั้งแรกขอรูปป้ายโครงการก่อนครับ</a:t>
            </a:r>
            <a:endParaRPr lang="th-TH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2280" y="1724615"/>
            <a:ext cx="3381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เปลี่ยนรูปให้เป็นปัจจุบันประจำสัปดาห์</a:t>
            </a:r>
          </a:p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ทุกวันจันทร์</a:t>
            </a:r>
          </a:p>
          <a:p>
            <a:pPr algn="ctr"/>
            <a:r>
              <a:rPr lang="th-TH" sz="2400" dirty="0" smtClean="0">
                <a:solidFill>
                  <a:schemeClr val="bg1"/>
                </a:solidFill>
              </a:rPr>
              <a:t>ครั้งแรกขอรูปสภาพความเสียหาย</a:t>
            </a:r>
            <a:endParaRPr lang="th-TH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5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DepartmentOfHighways</dc:creator>
  <cp:lastModifiedBy>DEV04</cp:lastModifiedBy>
  <cp:revision>9</cp:revision>
  <dcterms:created xsi:type="dcterms:W3CDTF">2011-12-21T02:46:46Z</dcterms:created>
  <dcterms:modified xsi:type="dcterms:W3CDTF">2012-06-29T07:02:16Z</dcterms:modified>
</cp:coreProperties>
</file>